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7" r:id="rId1"/>
  </p:sldMasterIdLst>
  <p:handoutMasterIdLst>
    <p:handoutMasterId r:id="rId19"/>
  </p:handoutMasterIdLst>
  <p:sldIdLst>
    <p:sldId id="256" r:id="rId2"/>
    <p:sldId id="257" r:id="rId3"/>
    <p:sldId id="259" r:id="rId4"/>
    <p:sldId id="258" r:id="rId5"/>
    <p:sldId id="260" r:id="rId6"/>
    <p:sldId id="261" r:id="rId7"/>
    <p:sldId id="272" r:id="rId8"/>
    <p:sldId id="262" r:id="rId9"/>
    <p:sldId id="263" r:id="rId10"/>
    <p:sldId id="264" r:id="rId11"/>
    <p:sldId id="269" r:id="rId12"/>
    <p:sldId id="265" r:id="rId13"/>
    <p:sldId id="266" r:id="rId14"/>
    <p:sldId id="268" r:id="rId15"/>
    <p:sldId id="267" r:id="rId16"/>
    <p:sldId id="271" r:id="rId17"/>
    <p:sldId id="270"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3979" autoAdjust="0"/>
  </p:normalViewPr>
  <p:slideViewPr>
    <p:cSldViewPr snapToGrid="0">
      <p:cViewPr varScale="1">
        <p:scale>
          <a:sx n="65" d="100"/>
          <a:sy n="65" d="100"/>
        </p:scale>
        <p:origin x="724" y="40"/>
      </p:cViewPr>
      <p:guideLst/>
    </p:cSldViewPr>
  </p:slideViewPr>
  <p:outlineViewPr>
    <p:cViewPr>
      <p:scale>
        <a:sx n="33" d="100"/>
        <a:sy n="33" d="100"/>
      </p:scale>
      <p:origin x="0" y="-7012"/>
    </p:cViewPr>
  </p:outlineViewPr>
  <p:notesTextViewPr>
    <p:cViewPr>
      <p:scale>
        <a:sx n="1" d="1"/>
        <a:sy n="1" d="1"/>
      </p:scale>
      <p:origin x="0" y="0"/>
    </p:cViewPr>
  </p:notesTextViewPr>
  <p:sorterViewPr>
    <p:cViewPr>
      <p:scale>
        <a:sx n="100" d="100"/>
        <a:sy n="100" d="100"/>
      </p:scale>
      <p:origin x="0" y="-4020"/>
    </p:cViewPr>
  </p:sorterViewPr>
  <p:notesViewPr>
    <p:cSldViewPr snapToGrid="0">
      <p:cViewPr varScale="1">
        <p:scale>
          <a:sx n="52" d="100"/>
          <a:sy n="52" d="100"/>
        </p:scale>
        <p:origin x="2680" y="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806F411E-E7B3-40BA-8E18-4FEA29BC0EE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MA"/>
          </a:p>
        </p:txBody>
      </p:sp>
      <p:sp>
        <p:nvSpPr>
          <p:cNvPr id="3" name="Espace réservé de la date 2">
            <a:extLst>
              <a:ext uri="{FF2B5EF4-FFF2-40B4-BE49-F238E27FC236}">
                <a16:creationId xmlns:a16="http://schemas.microsoft.com/office/drawing/2014/main" id="{B2BFD518-6527-4679-9023-7B049FBCB18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4A0530E-E121-4A9C-AA5C-149D9E764EA5}" type="datetimeFigureOut">
              <a:rPr lang="fr-MA" smtClean="0"/>
              <a:t>26/11/2019</a:t>
            </a:fld>
            <a:endParaRPr lang="fr-MA"/>
          </a:p>
        </p:txBody>
      </p:sp>
      <p:sp>
        <p:nvSpPr>
          <p:cNvPr id="4" name="Espace réservé du pied de page 3">
            <a:extLst>
              <a:ext uri="{FF2B5EF4-FFF2-40B4-BE49-F238E27FC236}">
                <a16:creationId xmlns:a16="http://schemas.microsoft.com/office/drawing/2014/main" id="{10A15F0F-A7C5-49BC-A57F-561DFDBB5AC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MA"/>
          </a:p>
        </p:txBody>
      </p:sp>
      <p:sp>
        <p:nvSpPr>
          <p:cNvPr id="5" name="Espace réservé du numéro de diapositive 4">
            <a:extLst>
              <a:ext uri="{FF2B5EF4-FFF2-40B4-BE49-F238E27FC236}">
                <a16:creationId xmlns:a16="http://schemas.microsoft.com/office/drawing/2014/main" id="{9F32B8AD-6667-4411-B494-211F52BFCA8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900E7AC-8844-42A7-AB5F-ABD67A402389}" type="slidenum">
              <a:rPr lang="fr-MA" smtClean="0"/>
              <a:t>‹N°›</a:t>
            </a:fld>
            <a:endParaRPr lang="fr-MA"/>
          </a:p>
        </p:txBody>
      </p:sp>
    </p:spTree>
    <p:extLst>
      <p:ext uri="{BB962C8B-B14F-4D97-AF65-F5344CB8AC3E}">
        <p14:creationId xmlns:p14="http://schemas.microsoft.com/office/powerpoint/2010/main" val="268326448"/>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fr-FR"/>
              <a:t>Modifiez le style du titre</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08B9EBBA-996F-894A-B54A-D6246ED52CEA}" type="datetimeFigureOut">
              <a:rPr lang="en-US" smtClean="0"/>
              <a:pPr/>
              <a:t>11/26/2019</a:t>
            </a:fld>
            <a:endParaRPr lang="en-US" dirty="0"/>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US" dirty="0"/>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D57F1E4F-1CFF-5643-939E-217C01CDF565}" type="slidenum">
              <a:rPr lang="en-US" smtClean="0"/>
              <a:pPr/>
              <a:t>‹N°›</a:t>
            </a:fld>
            <a:endParaRPr lang="en-US" dirty="0"/>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757878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smtClean="0"/>
              <a:pPr/>
              <a:t>11/26/2019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3214609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smtClean="0"/>
              <a:pPr/>
              <a:t>11/26/2019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972028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smtClean="0"/>
              <a:pPr/>
              <a:t>11/26/2019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37316038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fr-FR"/>
              <a:t>Modifiez le style du titre</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8DFA1846-DA80-1C48-A609-854EA85C59AD}" type="datetimeFigureOut">
              <a:rPr lang="en-US" smtClean="0"/>
              <a:pPr/>
              <a:t>11/26/2019</a:t>
            </a:fld>
            <a:endParaRPr lang="en-US" dirty="0"/>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D57F1E4F-1CFF-5643-939E-217C01CDF565}" type="slidenum">
              <a:rPr lang="en-US" smtClean="0"/>
              <a:pPr/>
              <a:t>‹N°›</a:t>
            </a:fld>
            <a:endParaRPr lang="en-US" dirty="0"/>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367838499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smtClean="0"/>
              <a:pPr/>
              <a:t>11/26/2019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935626028"/>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fr-FR"/>
              <a:t>Modifiez le style du titre</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1257300" y="2909102"/>
            <a:ext cx="4800600" cy="299639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6633864" y="2909102"/>
            <a:ext cx="4800600" cy="299639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smtClean="0"/>
              <a:pPr/>
              <a:t>11/26/2019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3203384383"/>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smtClean="0"/>
              <a:pPr/>
              <a:t>11/26/2019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33897843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smtClean="0"/>
              <a:pPr/>
              <a:t>11/26/2019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3225979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fr-FR"/>
              <a:t>Modifiez le style du titre</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a:xfrm>
            <a:off x="765051" y="6375679"/>
            <a:ext cx="1233355" cy="348462"/>
          </a:xfrm>
        </p:spPr>
        <p:txBody>
          <a:bodyPr/>
          <a:lstStyle/>
          <a:p>
            <a:fld id="{D0DF5E60-9974-AC48-9591-99C2BB44B7CF}" type="datetimeFigureOut">
              <a:rPr lang="en-US" smtClean="0"/>
              <a:pPr/>
              <a:t>11/26/2019</a:t>
            </a:fld>
            <a:endParaRPr lang="en-US" dirty="0"/>
          </a:p>
        </p:txBody>
      </p:sp>
      <p:sp>
        <p:nvSpPr>
          <p:cNvPr id="6" name="Footer Placeholder 5"/>
          <p:cNvSpPr>
            <a:spLocks noGrp="1"/>
          </p:cNvSpPr>
          <p:nvPr>
            <p:ph type="ftr" sz="quarter" idx="11"/>
          </p:nvPr>
        </p:nvSpPr>
        <p:spPr>
          <a:xfrm>
            <a:off x="2103620" y="6375679"/>
            <a:ext cx="3482179" cy="345796"/>
          </a:xfrm>
        </p:spPr>
        <p:txBody>
          <a:bodyPr/>
          <a:lstStyle/>
          <a:p>
            <a:endParaRPr lang="en-US" dirty="0"/>
          </a:p>
        </p:txBody>
      </p:sp>
      <p:sp>
        <p:nvSpPr>
          <p:cNvPr id="7" name="Slide Number Placeholder 6"/>
          <p:cNvSpPr>
            <a:spLocks noGrp="1"/>
          </p:cNvSpPr>
          <p:nvPr>
            <p:ph type="sldNum" sz="quarter" idx="12"/>
          </p:nvPr>
        </p:nvSpPr>
        <p:spPr>
          <a:xfrm>
            <a:off x="5691014" y="6375679"/>
            <a:ext cx="1232456" cy="345796"/>
          </a:xfrm>
        </p:spPr>
        <p:txBody>
          <a:bodyPr/>
          <a:lstStyle/>
          <a:p>
            <a:fld id="{D57F1E4F-1CFF-5643-939E-217C01CDF565}" type="slidenum">
              <a:rPr lang="en-US" smtClean="0"/>
              <a:pPr/>
              <a:t>‹N°›</a:t>
            </a:fld>
            <a:endParaRPr lang="en-US" dirty="0"/>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212986660"/>
      </p:ext>
    </p:extLst>
  </p:cSld>
  <p:clrMapOvr>
    <a:masterClrMapping/>
  </p:clrMapOvr>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fr-FR"/>
              <a:t>Modifiez le style du titre</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a:xfrm>
            <a:off x="765950" y="6375679"/>
            <a:ext cx="1232456" cy="348462"/>
          </a:xfrm>
        </p:spPr>
        <p:txBody>
          <a:bodyPr/>
          <a:lstStyle/>
          <a:p>
            <a:fld id="{09B482E8-6E0E-1B4F-B1FD-C69DB9E858D9}" type="datetimeFigureOut">
              <a:rPr lang="en-US" smtClean="0"/>
              <a:pPr/>
              <a:t>11/26/2019</a:t>
            </a:fld>
            <a:endParaRPr lang="en-US" dirty="0"/>
          </a:p>
        </p:txBody>
      </p:sp>
      <p:sp>
        <p:nvSpPr>
          <p:cNvPr id="6" name="Footer Placeholder 5"/>
          <p:cNvSpPr>
            <a:spLocks noGrp="1"/>
          </p:cNvSpPr>
          <p:nvPr>
            <p:ph type="ftr" sz="quarter" idx="11"/>
          </p:nvPr>
        </p:nvSpPr>
        <p:spPr>
          <a:xfrm>
            <a:off x="2103621" y="6375679"/>
            <a:ext cx="3482178" cy="345796"/>
          </a:xfrm>
        </p:spPr>
        <p:txBody>
          <a:bodyPr/>
          <a:lstStyle/>
          <a:p>
            <a:endParaRPr lang="en-US" dirty="0"/>
          </a:p>
        </p:txBody>
      </p:sp>
      <p:sp>
        <p:nvSpPr>
          <p:cNvPr id="7" name="Slide Number Placeholder 6"/>
          <p:cNvSpPr>
            <a:spLocks noGrp="1"/>
          </p:cNvSpPr>
          <p:nvPr>
            <p:ph type="sldNum" sz="quarter" idx="12"/>
          </p:nvPr>
        </p:nvSpPr>
        <p:spPr>
          <a:xfrm>
            <a:off x="5687568" y="6375679"/>
            <a:ext cx="1234440" cy="345796"/>
          </a:xfrm>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369708951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fr-FR"/>
              <a:t>Modifiez le style du titre</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09B482E8-6E0E-1B4F-B1FD-C69DB9E858D9}" type="datetimeFigureOut">
              <a:rPr lang="en-US" smtClean="0"/>
              <a:pPr/>
              <a:t>11/26/2019</a:t>
            </a:fld>
            <a:endParaRPr lang="en-US" dirty="0"/>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D57F1E4F-1CFF-5643-939E-217C01CDF565}" type="slidenum">
              <a:rPr lang="en-US" smtClean="0"/>
              <a:pPr/>
              <a:t>‹N°›</a:t>
            </a:fld>
            <a:endParaRPr lang="en-US" dirty="0"/>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99872717"/>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Lst>
  <p:hf sldNum="0" hdr="0" ftr="0" dt="0"/>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AACE35A-DD26-4C0E-81A5-8C18F73905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38CE58BE-703A-4254-9505-A758DC254650}"/>
              </a:ext>
            </a:extLst>
          </p:cNvPr>
          <p:cNvSpPr>
            <a:spLocks noGrp="1"/>
          </p:cNvSpPr>
          <p:nvPr>
            <p:ph type="ctrTitle"/>
          </p:nvPr>
        </p:nvSpPr>
        <p:spPr>
          <a:xfrm>
            <a:off x="1056559" y="1231506"/>
            <a:ext cx="6145284" cy="4394988"/>
          </a:xfrm>
        </p:spPr>
        <p:txBody>
          <a:bodyPr>
            <a:normAutofit/>
          </a:bodyPr>
          <a:lstStyle/>
          <a:p>
            <a:pPr algn="r"/>
            <a:r>
              <a:rPr lang="fr-MA" sz="4800" dirty="0"/>
              <a:t>Maquettage d’un site vitrine</a:t>
            </a:r>
          </a:p>
        </p:txBody>
      </p:sp>
      <p:sp>
        <p:nvSpPr>
          <p:cNvPr id="3" name="Sous-titre 2">
            <a:extLst>
              <a:ext uri="{FF2B5EF4-FFF2-40B4-BE49-F238E27FC236}">
                <a16:creationId xmlns:a16="http://schemas.microsoft.com/office/drawing/2014/main" id="{B508434D-5DD1-4CB3-A421-F59C10060C54}"/>
              </a:ext>
            </a:extLst>
          </p:cNvPr>
          <p:cNvSpPr>
            <a:spLocks noGrp="1"/>
          </p:cNvSpPr>
          <p:nvPr>
            <p:ph type="subTitle" idx="1"/>
          </p:nvPr>
        </p:nvSpPr>
        <p:spPr>
          <a:xfrm>
            <a:off x="7889242" y="1231506"/>
            <a:ext cx="3761740" cy="4256314"/>
          </a:xfrm>
        </p:spPr>
        <p:txBody>
          <a:bodyPr anchor="ctr">
            <a:normAutofit/>
          </a:bodyPr>
          <a:lstStyle/>
          <a:p>
            <a:pPr algn="l"/>
            <a:r>
              <a:rPr lang="fr-FR" dirty="0"/>
              <a:t>Une présentation de 3 types d’outils de maquettage et </a:t>
            </a:r>
            <a:r>
              <a:rPr lang="fr-FR" dirty="0" err="1"/>
              <a:t>mockup</a:t>
            </a:r>
            <a:endParaRPr lang="fr-MA" dirty="0"/>
          </a:p>
        </p:txBody>
      </p:sp>
      <p:cxnSp>
        <p:nvCxnSpPr>
          <p:cNvPr id="10" name="Straight Connector 9">
            <a:extLst>
              <a:ext uri="{FF2B5EF4-FFF2-40B4-BE49-F238E27FC236}">
                <a16:creationId xmlns:a16="http://schemas.microsoft.com/office/drawing/2014/main" id="{E905CB15-2F46-4D9D-AEA4-3619C520C85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45542" y="1962397"/>
            <a:ext cx="0" cy="2933206"/>
          </a:xfrm>
          <a:prstGeom prst="line">
            <a:avLst/>
          </a:prstGeom>
          <a:ln w="22225">
            <a:solidFill>
              <a:schemeClr val="accent1"/>
            </a:solidFill>
            <a:miter lim="800000"/>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18DAE5F6-55D5-4FC2-B1F3-AE114251F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774263" y="440267"/>
            <a:ext cx="643467" cy="12191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026897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D6CE9D5-28BB-4329-B5E2-B06131F27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9" name="Rectangle 18">
            <a:extLst>
              <a:ext uri="{FF2B5EF4-FFF2-40B4-BE49-F238E27FC236}">
                <a16:creationId xmlns:a16="http://schemas.microsoft.com/office/drawing/2014/main" id="{8D9F7D40-5D59-4F59-A331-D8F7710AC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11">
            <a:extLst>
              <a:ext uri="{FF2B5EF4-FFF2-40B4-BE49-F238E27FC236}">
                <a16:creationId xmlns:a16="http://schemas.microsoft.com/office/drawing/2014/main" id="{E2B1BC2F-AEBF-4990-A7F9-197AAF28B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548664" y="0"/>
            <a:ext cx="4643336"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pic>
        <p:nvPicPr>
          <p:cNvPr id="7" name="Graphic 15">
            <a:extLst>
              <a:ext uri="{FF2B5EF4-FFF2-40B4-BE49-F238E27FC236}">
                <a16:creationId xmlns:a16="http://schemas.microsoft.com/office/drawing/2014/main" id="{A9830001-556A-4184-B177-34931267694D}"/>
              </a:ext>
            </a:extLst>
          </p:cNvPr>
          <p:cNvPicPr>
            <a:picLocks noChangeAspect="1"/>
          </p:cNvPicPr>
          <p:nvPr/>
        </p:nvPicPr>
        <p:blipFill>
          <a:blip r:embed="rId2"/>
          <a:stretch>
            <a:fillRect/>
          </a:stretch>
        </p:blipFill>
        <p:spPr>
          <a:xfrm>
            <a:off x="-460907" y="1131090"/>
            <a:ext cx="8753942" cy="4595819"/>
          </a:xfrm>
          <a:prstGeom prst="rect">
            <a:avLst/>
          </a:prstGeom>
        </p:spPr>
      </p:pic>
      <p:sp>
        <p:nvSpPr>
          <p:cNvPr id="3" name="Espace réservé du contenu 2">
            <a:extLst>
              <a:ext uri="{FF2B5EF4-FFF2-40B4-BE49-F238E27FC236}">
                <a16:creationId xmlns:a16="http://schemas.microsoft.com/office/drawing/2014/main" id="{C682C8DA-BE49-4654-BBE9-4745046FD106}"/>
              </a:ext>
            </a:extLst>
          </p:cNvPr>
          <p:cNvSpPr>
            <a:spLocks noGrp="1"/>
          </p:cNvSpPr>
          <p:nvPr>
            <p:ph idx="1"/>
          </p:nvPr>
        </p:nvSpPr>
        <p:spPr>
          <a:xfrm>
            <a:off x="7993887" y="2122931"/>
            <a:ext cx="4488873" cy="3178742"/>
          </a:xfrm>
        </p:spPr>
        <p:txBody>
          <a:bodyPr>
            <a:normAutofit/>
          </a:bodyPr>
          <a:lstStyle/>
          <a:p>
            <a:pPr marL="0" indent="0">
              <a:buNone/>
            </a:pPr>
            <a:r>
              <a:rPr lang="fr-FR" sz="2400" b="1" dirty="0">
                <a:solidFill>
                  <a:schemeClr val="bg1"/>
                </a:solidFill>
              </a:rPr>
              <a:t>Logiciel</a:t>
            </a:r>
          </a:p>
          <a:p>
            <a:pPr marL="0" indent="0">
              <a:buNone/>
            </a:pPr>
            <a:r>
              <a:rPr lang="fr-FR" sz="2400" b="1" dirty="0">
                <a:solidFill>
                  <a:schemeClr val="bg1"/>
                </a:solidFill>
              </a:rPr>
              <a:t>30 jours d’essai</a:t>
            </a:r>
          </a:p>
          <a:p>
            <a:pPr marL="0" indent="0">
              <a:buNone/>
            </a:pPr>
            <a:r>
              <a:rPr lang="fr-FR" sz="2400" b="1" dirty="0">
                <a:solidFill>
                  <a:schemeClr val="bg1"/>
                </a:solidFill>
              </a:rPr>
              <a:t>Premium $19/mois – </a:t>
            </a:r>
          </a:p>
          <a:p>
            <a:pPr marL="0" indent="0">
              <a:buNone/>
            </a:pPr>
            <a:r>
              <a:rPr lang="fr-FR" sz="2400" b="1" dirty="0">
                <a:solidFill>
                  <a:schemeClr val="bg1"/>
                </a:solidFill>
              </a:rPr>
              <a:t>$29/mois</a:t>
            </a:r>
          </a:p>
          <a:p>
            <a:pPr marL="0" indent="0">
              <a:buNone/>
            </a:pPr>
            <a:r>
              <a:rPr lang="fr-FR" sz="2400" b="1" dirty="0">
                <a:solidFill>
                  <a:schemeClr val="bg1"/>
                </a:solidFill>
              </a:rPr>
              <a:t>Licence perpétuelle  $495</a:t>
            </a:r>
          </a:p>
          <a:p>
            <a:pPr marL="0" indent="0">
              <a:buNone/>
            </a:pPr>
            <a:r>
              <a:rPr lang="fr-FR" sz="2400" b="1" dirty="0">
                <a:solidFill>
                  <a:schemeClr val="bg1"/>
                </a:solidFill>
              </a:rPr>
              <a:t>Application mobile</a:t>
            </a:r>
          </a:p>
        </p:txBody>
      </p:sp>
      <p:sp>
        <p:nvSpPr>
          <p:cNvPr id="8" name="Titre 1">
            <a:extLst>
              <a:ext uri="{FF2B5EF4-FFF2-40B4-BE49-F238E27FC236}">
                <a16:creationId xmlns:a16="http://schemas.microsoft.com/office/drawing/2014/main" id="{94ACBC3B-F121-4C26-8958-EAB771E5C6C1}"/>
              </a:ext>
            </a:extLst>
          </p:cNvPr>
          <p:cNvSpPr txBox="1">
            <a:spLocks/>
          </p:cNvSpPr>
          <p:nvPr/>
        </p:nvSpPr>
        <p:spPr>
          <a:xfrm>
            <a:off x="7993887" y="503739"/>
            <a:ext cx="4135121" cy="111545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r>
              <a:rPr lang="fr-FR" sz="5400" dirty="0" err="1">
                <a:solidFill>
                  <a:schemeClr val="accent1"/>
                </a:solidFill>
              </a:rPr>
              <a:t>Justinmind</a:t>
            </a:r>
            <a:endParaRPr lang="fr-FR" sz="5400" dirty="0">
              <a:solidFill>
                <a:schemeClr val="accent1"/>
              </a:solidFill>
            </a:endParaRPr>
          </a:p>
        </p:txBody>
      </p:sp>
    </p:spTree>
    <p:extLst>
      <p:ext uri="{BB962C8B-B14F-4D97-AF65-F5344CB8AC3E}">
        <p14:creationId xmlns:p14="http://schemas.microsoft.com/office/powerpoint/2010/main" val="23193022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8AD482-27A4-454E-8A3A-84F73CBDA7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22422E2-F15A-43AE-98F1-7210710B0E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4034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E37435F0-23B5-49F2-B51B-A677C5BDE2E6}"/>
              </a:ext>
            </a:extLst>
          </p:cNvPr>
          <p:cNvSpPr>
            <a:spLocks noGrp="1"/>
          </p:cNvSpPr>
          <p:nvPr>
            <p:ph type="title"/>
          </p:nvPr>
        </p:nvSpPr>
        <p:spPr>
          <a:xfrm>
            <a:off x="704592" y="1078377"/>
            <a:ext cx="4046393" cy="4701244"/>
          </a:xfrm>
        </p:spPr>
        <p:txBody>
          <a:bodyPr anchor="ctr">
            <a:normAutofit/>
          </a:bodyPr>
          <a:lstStyle/>
          <a:p>
            <a:pPr>
              <a:lnSpc>
                <a:spcPct val="150000"/>
              </a:lnSpc>
            </a:pPr>
            <a:r>
              <a:rPr lang="fr-MA" sz="4000" b="1" dirty="0"/>
              <a:t>Visitez l'espace de travail</a:t>
            </a:r>
          </a:p>
        </p:txBody>
      </p:sp>
      <p:sp>
        <p:nvSpPr>
          <p:cNvPr id="12" name="Freeform 6">
            <a:extLst>
              <a:ext uri="{FF2B5EF4-FFF2-40B4-BE49-F238E27FC236}">
                <a16:creationId xmlns:a16="http://schemas.microsoft.com/office/drawing/2014/main" id="{BDC8164B-5FC0-4CBD-B7AE-0CB8780FFC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75000"/>
              <a:alpha val="70000"/>
            </a:schemeClr>
          </a:solidFill>
          <a:ln w="0">
            <a:noFill/>
            <a:prstDash val="solid"/>
            <a:round/>
            <a:headEnd/>
            <a:tailEnd/>
          </a:ln>
        </p:spPr>
      </p:sp>
      <p:pic>
        <p:nvPicPr>
          <p:cNvPr id="7" name="Espace réservé du contenu 6">
            <a:extLst>
              <a:ext uri="{FF2B5EF4-FFF2-40B4-BE49-F238E27FC236}">
                <a16:creationId xmlns:a16="http://schemas.microsoft.com/office/drawing/2014/main" id="{FE3878D6-C5CF-4C73-BAD1-662C3203BCC8}"/>
              </a:ext>
            </a:extLst>
          </p:cNvPr>
          <p:cNvPicPr>
            <a:picLocks noGrp="1" noChangeAspect="1"/>
          </p:cNvPicPr>
          <p:nvPr>
            <p:ph idx="1"/>
          </p:nvPr>
        </p:nvPicPr>
        <p:blipFill>
          <a:blip r:embed="rId2"/>
          <a:stretch>
            <a:fillRect/>
          </a:stretch>
        </p:blipFill>
        <p:spPr>
          <a:xfrm>
            <a:off x="4853144" y="1078377"/>
            <a:ext cx="7236697" cy="4833874"/>
          </a:xfrm>
        </p:spPr>
      </p:pic>
    </p:spTree>
    <p:extLst>
      <p:ext uri="{BB962C8B-B14F-4D97-AF65-F5344CB8AC3E}">
        <p14:creationId xmlns:p14="http://schemas.microsoft.com/office/powerpoint/2010/main" val="17792026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0E624BD9-62FB-467A-ACDC-4836ADC5F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1" name="Freeform 13">
            <a:extLst>
              <a:ext uri="{FF2B5EF4-FFF2-40B4-BE49-F238E27FC236}">
                <a16:creationId xmlns:a16="http://schemas.microsoft.com/office/drawing/2014/main" id="{4C973920-672E-443D-8D2E-2D1E3853A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flipH="1">
            <a:off x="141730" y="0"/>
            <a:ext cx="7789615" cy="6858000"/>
          </a:xfrm>
          <a:custGeom>
            <a:avLst/>
            <a:gdLst>
              <a:gd name="connsiteX0" fmla="*/ 9807836 w 9807836"/>
              <a:gd name="connsiteY0" fmla="*/ 0 h 6858000"/>
              <a:gd name="connsiteX1" fmla="*/ 0 w 9807836"/>
              <a:gd name="connsiteY1" fmla="*/ 0 h 6858000"/>
              <a:gd name="connsiteX2" fmla="*/ 26987 w 9807836"/>
              <a:gd name="connsiteY2" fmla="*/ 87312 h 6858000"/>
              <a:gd name="connsiteX3" fmla="*/ 52387 w 9807836"/>
              <a:gd name="connsiteY3" fmla="*/ 174625 h 6858000"/>
              <a:gd name="connsiteX4" fmla="*/ 77787 w 9807836"/>
              <a:gd name="connsiteY4" fmla="*/ 263525 h 6858000"/>
              <a:gd name="connsiteX5" fmla="*/ 100012 w 9807836"/>
              <a:gd name="connsiteY5" fmla="*/ 354012 h 6858000"/>
              <a:gd name="connsiteX6" fmla="*/ 127000 w 9807836"/>
              <a:gd name="connsiteY6" fmla="*/ 441325 h 6858000"/>
              <a:gd name="connsiteX7" fmla="*/ 155575 w 9807836"/>
              <a:gd name="connsiteY7" fmla="*/ 525462 h 6858000"/>
              <a:gd name="connsiteX8" fmla="*/ 192087 w 9807836"/>
              <a:gd name="connsiteY8" fmla="*/ 604837 h 6858000"/>
              <a:gd name="connsiteX9" fmla="*/ 234950 w 9807836"/>
              <a:gd name="connsiteY9" fmla="*/ 677862 h 6858000"/>
              <a:gd name="connsiteX10" fmla="*/ 282575 w 9807836"/>
              <a:gd name="connsiteY10" fmla="*/ 739775 h 6858000"/>
              <a:gd name="connsiteX11" fmla="*/ 334962 w 9807836"/>
              <a:gd name="connsiteY11" fmla="*/ 798512 h 6858000"/>
              <a:gd name="connsiteX12" fmla="*/ 395287 w 9807836"/>
              <a:gd name="connsiteY12" fmla="*/ 852487 h 6858000"/>
              <a:gd name="connsiteX13" fmla="*/ 458787 w 9807836"/>
              <a:gd name="connsiteY13" fmla="*/ 906462 h 6858000"/>
              <a:gd name="connsiteX14" fmla="*/ 525462 w 9807836"/>
              <a:gd name="connsiteY14" fmla="*/ 957262 h 6858000"/>
              <a:gd name="connsiteX15" fmla="*/ 592137 w 9807836"/>
              <a:gd name="connsiteY15" fmla="*/ 1008062 h 6858000"/>
              <a:gd name="connsiteX16" fmla="*/ 660400 w 9807836"/>
              <a:gd name="connsiteY16" fmla="*/ 1060450 h 6858000"/>
              <a:gd name="connsiteX17" fmla="*/ 725487 w 9807836"/>
              <a:gd name="connsiteY17" fmla="*/ 1111250 h 6858000"/>
              <a:gd name="connsiteX18" fmla="*/ 787400 w 9807836"/>
              <a:gd name="connsiteY18" fmla="*/ 1165225 h 6858000"/>
              <a:gd name="connsiteX19" fmla="*/ 844550 w 9807836"/>
              <a:gd name="connsiteY19" fmla="*/ 1223962 h 6858000"/>
              <a:gd name="connsiteX20" fmla="*/ 896937 w 9807836"/>
              <a:gd name="connsiteY20" fmla="*/ 1282700 h 6858000"/>
              <a:gd name="connsiteX21" fmla="*/ 939800 w 9807836"/>
              <a:gd name="connsiteY21" fmla="*/ 1346200 h 6858000"/>
              <a:gd name="connsiteX22" fmla="*/ 976312 w 9807836"/>
              <a:gd name="connsiteY22" fmla="*/ 1417637 h 6858000"/>
              <a:gd name="connsiteX23" fmla="*/ 998537 w 9807836"/>
              <a:gd name="connsiteY23" fmla="*/ 1487487 h 6858000"/>
              <a:gd name="connsiteX24" fmla="*/ 1012825 w 9807836"/>
              <a:gd name="connsiteY24" fmla="*/ 1565275 h 6858000"/>
              <a:gd name="connsiteX25" fmla="*/ 1019175 w 9807836"/>
              <a:gd name="connsiteY25" fmla="*/ 1641475 h 6858000"/>
              <a:gd name="connsiteX26" fmla="*/ 1017587 w 9807836"/>
              <a:gd name="connsiteY26" fmla="*/ 1722437 h 6858000"/>
              <a:gd name="connsiteX27" fmla="*/ 1011237 w 9807836"/>
              <a:gd name="connsiteY27" fmla="*/ 1803400 h 6858000"/>
              <a:gd name="connsiteX28" fmla="*/ 1003300 w 9807836"/>
              <a:gd name="connsiteY28" fmla="*/ 1887537 h 6858000"/>
              <a:gd name="connsiteX29" fmla="*/ 992187 w 9807836"/>
              <a:gd name="connsiteY29" fmla="*/ 1971675 h 6858000"/>
              <a:gd name="connsiteX30" fmla="*/ 979487 w 9807836"/>
              <a:gd name="connsiteY30" fmla="*/ 2055812 h 6858000"/>
              <a:gd name="connsiteX31" fmla="*/ 969962 w 9807836"/>
              <a:gd name="connsiteY31" fmla="*/ 2139950 h 6858000"/>
              <a:gd name="connsiteX32" fmla="*/ 963612 w 9807836"/>
              <a:gd name="connsiteY32" fmla="*/ 2224087 h 6858000"/>
              <a:gd name="connsiteX33" fmla="*/ 958850 w 9807836"/>
              <a:gd name="connsiteY33" fmla="*/ 2305050 h 6858000"/>
              <a:gd name="connsiteX34" fmla="*/ 963612 w 9807836"/>
              <a:gd name="connsiteY34" fmla="*/ 2384425 h 6858000"/>
              <a:gd name="connsiteX35" fmla="*/ 973137 w 9807836"/>
              <a:gd name="connsiteY35" fmla="*/ 2462212 h 6858000"/>
              <a:gd name="connsiteX36" fmla="*/ 993775 w 9807836"/>
              <a:gd name="connsiteY36" fmla="*/ 2543175 h 6858000"/>
              <a:gd name="connsiteX37" fmla="*/ 1025525 w 9807836"/>
              <a:gd name="connsiteY37" fmla="*/ 2622550 h 6858000"/>
              <a:gd name="connsiteX38" fmla="*/ 1063625 w 9807836"/>
              <a:gd name="connsiteY38" fmla="*/ 2701925 h 6858000"/>
              <a:gd name="connsiteX39" fmla="*/ 1106487 w 9807836"/>
              <a:gd name="connsiteY39" fmla="*/ 2781300 h 6858000"/>
              <a:gd name="connsiteX40" fmla="*/ 1150937 w 9807836"/>
              <a:gd name="connsiteY40" fmla="*/ 2859087 h 6858000"/>
              <a:gd name="connsiteX41" fmla="*/ 1198562 w 9807836"/>
              <a:gd name="connsiteY41" fmla="*/ 2938462 h 6858000"/>
              <a:gd name="connsiteX42" fmla="*/ 1241425 w 9807836"/>
              <a:gd name="connsiteY42" fmla="*/ 3017837 h 6858000"/>
              <a:gd name="connsiteX43" fmla="*/ 1284288 w 9807836"/>
              <a:gd name="connsiteY43" fmla="*/ 3098800 h 6858000"/>
              <a:gd name="connsiteX44" fmla="*/ 1320800 w 9807836"/>
              <a:gd name="connsiteY44" fmla="*/ 3179762 h 6858000"/>
              <a:gd name="connsiteX45" fmla="*/ 1349375 w 9807836"/>
              <a:gd name="connsiteY45" fmla="*/ 3260725 h 6858000"/>
              <a:gd name="connsiteX46" fmla="*/ 1365250 w 9807836"/>
              <a:gd name="connsiteY46" fmla="*/ 3343275 h 6858000"/>
              <a:gd name="connsiteX47" fmla="*/ 1374775 w 9807836"/>
              <a:gd name="connsiteY47" fmla="*/ 3429000 h 6858000"/>
              <a:gd name="connsiteX48" fmla="*/ 1365250 w 9807836"/>
              <a:gd name="connsiteY48" fmla="*/ 3514725 h 6858000"/>
              <a:gd name="connsiteX49" fmla="*/ 1349375 w 9807836"/>
              <a:gd name="connsiteY49" fmla="*/ 3597275 h 6858000"/>
              <a:gd name="connsiteX50" fmla="*/ 1320800 w 9807836"/>
              <a:gd name="connsiteY50" fmla="*/ 3678237 h 6858000"/>
              <a:gd name="connsiteX51" fmla="*/ 1284288 w 9807836"/>
              <a:gd name="connsiteY51" fmla="*/ 3759200 h 6858000"/>
              <a:gd name="connsiteX52" fmla="*/ 1241425 w 9807836"/>
              <a:gd name="connsiteY52" fmla="*/ 3840162 h 6858000"/>
              <a:gd name="connsiteX53" fmla="*/ 1198562 w 9807836"/>
              <a:gd name="connsiteY53" fmla="*/ 3919537 h 6858000"/>
              <a:gd name="connsiteX54" fmla="*/ 1150937 w 9807836"/>
              <a:gd name="connsiteY54" fmla="*/ 3998912 h 6858000"/>
              <a:gd name="connsiteX55" fmla="*/ 1106487 w 9807836"/>
              <a:gd name="connsiteY55" fmla="*/ 4076700 h 6858000"/>
              <a:gd name="connsiteX56" fmla="*/ 1063625 w 9807836"/>
              <a:gd name="connsiteY56" fmla="*/ 4156075 h 6858000"/>
              <a:gd name="connsiteX57" fmla="*/ 1025525 w 9807836"/>
              <a:gd name="connsiteY57" fmla="*/ 4235450 h 6858000"/>
              <a:gd name="connsiteX58" fmla="*/ 993775 w 9807836"/>
              <a:gd name="connsiteY58" fmla="*/ 4314825 h 6858000"/>
              <a:gd name="connsiteX59" fmla="*/ 973137 w 9807836"/>
              <a:gd name="connsiteY59" fmla="*/ 4395787 h 6858000"/>
              <a:gd name="connsiteX60" fmla="*/ 963612 w 9807836"/>
              <a:gd name="connsiteY60" fmla="*/ 4473575 h 6858000"/>
              <a:gd name="connsiteX61" fmla="*/ 958850 w 9807836"/>
              <a:gd name="connsiteY61" fmla="*/ 4552950 h 6858000"/>
              <a:gd name="connsiteX62" fmla="*/ 963612 w 9807836"/>
              <a:gd name="connsiteY62" fmla="*/ 4633912 h 6858000"/>
              <a:gd name="connsiteX63" fmla="*/ 969962 w 9807836"/>
              <a:gd name="connsiteY63" fmla="*/ 4718050 h 6858000"/>
              <a:gd name="connsiteX64" fmla="*/ 979487 w 9807836"/>
              <a:gd name="connsiteY64" fmla="*/ 4802187 h 6858000"/>
              <a:gd name="connsiteX65" fmla="*/ 992187 w 9807836"/>
              <a:gd name="connsiteY65" fmla="*/ 4886325 h 6858000"/>
              <a:gd name="connsiteX66" fmla="*/ 1003300 w 9807836"/>
              <a:gd name="connsiteY66" fmla="*/ 4970462 h 6858000"/>
              <a:gd name="connsiteX67" fmla="*/ 1011237 w 9807836"/>
              <a:gd name="connsiteY67" fmla="*/ 5054600 h 6858000"/>
              <a:gd name="connsiteX68" fmla="*/ 1017587 w 9807836"/>
              <a:gd name="connsiteY68" fmla="*/ 5135562 h 6858000"/>
              <a:gd name="connsiteX69" fmla="*/ 1019175 w 9807836"/>
              <a:gd name="connsiteY69" fmla="*/ 5216525 h 6858000"/>
              <a:gd name="connsiteX70" fmla="*/ 1012825 w 9807836"/>
              <a:gd name="connsiteY70" fmla="*/ 5292725 h 6858000"/>
              <a:gd name="connsiteX71" fmla="*/ 998537 w 9807836"/>
              <a:gd name="connsiteY71" fmla="*/ 5370512 h 6858000"/>
              <a:gd name="connsiteX72" fmla="*/ 976312 w 9807836"/>
              <a:gd name="connsiteY72" fmla="*/ 5440362 h 6858000"/>
              <a:gd name="connsiteX73" fmla="*/ 939800 w 9807836"/>
              <a:gd name="connsiteY73" fmla="*/ 5511800 h 6858000"/>
              <a:gd name="connsiteX74" fmla="*/ 896937 w 9807836"/>
              <a:gd name="connsiteY74" fmla="*/ 5575300 h 6858000"/>
              <a:gd name="connsiteX75" fmla="*/ 844550 w 9807836"/>
              <a:gd name="connsiteY75" fmla="*/ 5634037 h 6858000"/>
              <a:gd name="connsiteX76" fmla="*/ 787400 w 9807836"/>
              <a:gd name="connsiteY76" fmla="*/ 5692775 h 6858000"/>
              <a:gd name="connsiteX77" fmla="*/ 725487 w 9807836"/>
              <a:gd name="connsiteY77" fmla="*/ 5746750 h 6858000"/>
              <a:gd name="connsiteX78" fmla="*/ 660400 w 9807836"/>
              <a:gd name="connsiteY78" fmla="*/ 5797550 h 6858000"/>
              <a:gd name="connsiteX79" fmla="*/ 592137 w 9807836"/>
              <a:gd name="connsiteY79" fmla="*/ 5849937 h 6858000"/>
              <a:gd name="connsiteX80" fmla="*/ 525462 w 9807836"/>
              <a:gd name="connsiteY80" fmla="*/ 5900737 h 6858000"/>
              <a:gd name="connsiteX81" fmla="*/ 458787 w 9807836"/>
              <a:gd name="connsiteY81" fmla="*/ 5951537 h 6858000"/>
              <a:gd name="connsiteX82" fmla="*/ 395287 w 9807836"/>
              <a:gd name="connsiteY82" fmla="*/ 6005512 h 6858000"/>
              <a:gd name="connsiteX83" fmla="*/ 334962 w 9807836"/>
              <a:gd name="connsiteY83" fmla="*/ 6059487 h 6858000"/>
              <a:gd name="connsiteX84" fmla="*/ 282575 w 9807836"/>
              <a:gd name="connsiteY84" fmla="*/ 6118225 h 6858000"/>
              <a:gd name="connsiteX85" fmla="*/ 234950 w 9807836"/>
              <a:gd name="connsiteY85" fmla="*/ 6180137 h 6858000"/>
              <a:gd name="connsiteX86" fmla="*/ 192087 w 9807836"/>
              <a:gd name="connsiteY86" fmla="*/ 6253162 h 6858000"/>
              <a:gd name="connsiteX87" fmla="*/ 155575 w 9807836"/>
              <a:gd name="connsiteY87" fmla="*/ 6332537 h 6858000"/>
              <a:gd name="connsiteX88" fmla="*/ 127000 w 9807836"/>
              <a:gd name="connsiteY88" fmla="*/ 6416675 h 6858000"/>
              <a:gd name="connsiteX89" fmla="*/ 100012 w 9807836"/>
              <a:gd name="connsiteY89" fmla="*/ 6503987 h 6858000"/>
              <a:gd name="connsiteX90" fmla="*/ 77787 w 9807836"/>
              <a:gd name="connsiteY90" fmla="*/ 6594475 h 6858000"/>
              <a:gd name="connsiteX91" fmla="*/ 52387 w 9807836"/>
              <a:gd name="connsiteY91" fmla="*/ 6683375 h 6858000"/>
              <a:gd name="connsiteX92" fmla="*/ 26987 w 9807836"/>
              <a:gd name="connsiteY92" fmla="*/ 6770687 h 6858000"/>
              <a:gd name="connsiteX93" fmla="*/ 0 w 9807836"/>
              <a:gd name="connsiteY93" fmla="*/ 6858000 h 6858000"/>
              <a:gd name="connsiteX94" fmla="*/ 9807836 w 9807836"/>
              <a:gd name="connsiteY94" fmla="*/ 6858000 h 6858000"/>
              <a:gd name="connsiteX95" fmla="*/ 9807836 w 9807836"/>
              <a:gd name="connsiteY9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9807836" h="6858000">
                <a:moveTo>
                  <a:pt x="9807836" y="0"/>
                </a:moveTo>
                <a:lnTo>
                  <a:pt x="0" y="0"/>
                </a:lnTo>
                <a:lnTo>
                  <a:pt x="26987" y="87312"/>
                </a:lnTo>
                <a:lnTo>
                  <a:pt x="52387" y="174625"/>
                </a:lnTo>
                <a:lnTo>
                  <a:pt x="77787" y="263525"/>
                </a:lnTo>
                <a:lnTo>
                  <a:pt x="100012" y="354012"/>
                </a:lnTo>
                <a:lnTo>
                  <a:pt x="127000" y="441325"/>
                </a:lnTo>
                <a:lnTo>
                  <a:pt x="155575" y="525462"/>
                </a:lnTo>
                <a:lnTo>
                  <a:pt x="192087" y="604837"/>
                </a:lnTo>
                <a:lnTo>
                  <a:pt x="234950" y="677862"/>
                </a:lnTo>
                <a:lnTo>
                  <a:pt x="282575" y="739775"/>
                </a:lnTo>
                <a:lnTo>
                  <a:pt x="334962" y="798512"/>
                </a:lnTo>
                <a:lnTo>
                  <a:pt x="395287" y="852487"/>
                </a:lnTo>
                <a:lnTo>
                  <a:pt x="458787" y="906462"/>
                </a:lnTo>
                <a:lnTo>
                  <a:pt x="525462" y="957262"/>
                </a:lnTo>
                <a:lnTo>
                  <a:pt x="592137" y="1008062"/>
                </a:lnTo>
                <a:lnTo>
                  <a:pt x="660400" y="1060450"/>
                </a:lnTo>
                <a:lnTo>
                  <a:pt x="725487" y="1111250"/>
                </a:lnTo>
                <a:lnTo>
                  <a:pt x="787400" y="1165225"/>
                </a:lnTo>
                <a:lnTo>
                  <a:pt x="844550" y="1223962"/>
                </a:lnTo>
                <a:lnTo>
                  <a:pt x="896937" y="1282700"/>
                </a:lnTo>
                <a:lnTo>
                  <a:pt x="939800" y="1346200"/>
                </a:lnTo>
                <a:lnTo>
                  <a:pt x="976312" y="1417637"/>
                </a:lnTo>
                <a:lnTo>
                  <a:pt x="998537" y="1487487"/>
                </a:lnTo>
                <a:lnTo>
                  <a:pt x="1012825" y="1565275"/>
                </a:lnTo>
                <a:lnTo>
                  <a:pt x="1019175" y="1641475"/>
                </a:lnTo>
                <a:lnTo>
                  <a:pt x="1017587" y="1722437"/>
                </a:lnTo>
                <a:lnTo>
                  <a:pt x="1011237" y="1803400"/>
                </a:lnTo>
                <a:lnTo>
                  <a:pt x="1003300" y="1887537"/>
                </a:lnTo>
                <a:lnTo>
                  <a:pt x="992187" y="1971675"/>
                </a:lnTo>
                <a:lnTo>
                  <a:pt x="979487" y="2055812"/>
                </a:lnTo>
                <a:lnTo>
                  <a:pt x="969962" y="2139950"/>
                </a:lnTo>
                <a:lnTo>
                  <a:pt x="963612" y="2224087"/>
                </a:lnTo>
                <a:lnTo>
                  <a:pt x="958850" y="2305050"/>
                </a:lnTo>
                <a:lnTo>
                  <a:pt x="963612" y="2384425"/>
                </a:lnTo>
                <a:lnTo>
                  <a:pt x="973137" y="2462212"/>
                </a:lnTo>
                <a:lnTo>
                  <a:pt x="993775" y="2543175"/>
                </a:lnTo>
                <a:lnTo>
                  <a:pt x="1025525" y="2622550"/>
                </a:lnTo>
                <a:lnTo>
                  <a:pt x="1063625" y="2701925"/>
                </a:lnTo>
                <a:lnTo>
                  <a:pt x="1106487" y="2781300"/>
                </a:lnTo>
                <a:lnTo>
                  <a:pt x="1150937" y="2859087"/>
                </a:lnTo>
                <a:lnTo>
                  <a:pt x="1198562" y="2938462"/>
                </a:lnTo>
                <a:lnTo>
                  <a:pt x="1241425" y="3017837"/>
                </a:lnTo>
                <a:lnTo>
                  <a:pt x="1284288" y="3098800"/>
                </a:lnTo>
                <a:lnTo>
                  <a:pt x="1320800" y="3179762"/>
                </a:lnTo>
                <a:lnTo>
                  <a:pt x="1349375" y="3260725"/>
                </a:lnTo>
                <a:lnTo>
                  <a:pt x="1365250" y="3343275"/>
                </a:lnTo>
                <a:lnTo>
                  <a:pt x="1374775" y="3429000"/>
                </a:lnTo>
                <a:lnTo>
                  <a:pt x="1365250" y="3514725"/>
                </a:lnTo>
                <a:lnTo>
                  <a:pt x="1349375" y="3597275"/>
                </a:lnTo>
                <a:lnTo>
                  <a:pt x="1320800" y="3678237"/>
                </a:lnTo>
                <a:lnTo>
                  <a:pt x="1284288" y="3759200"/>
                </a:lnTo>
                <a:lnTo>
                  <a:pt x="1241425" y="3840162"/>
                </a:lnTo>
                <a:lnTo>
                  <a:pt x="1198562" y="3919537"/>
                </a:lnTo>
                <a:lnTo>
                  <a:pt x="1150937" y="3998912"/>
                </a:lnTo>
                <a:lnTo>
                  <a:pt x="1106487" y="4076700"/>
                </a:lnTo>
                <a:lnTo>
                  <a:pt x="1063625" y="4156075"/>
                </a:lnTo>
                <a:lnTo>
                  <a:pt x="1025525" y="4235450"/>
                </a:lnTo>
                <a:lnTo>
                  <a:pt x="993775" y="4314825"/>
                </a:lnTo>
                <a:lnTo>
                  <a:pt x="973137" y="4395787"/>
                </a:lnTo>
                <a:lnTo>
                  <a:pt x="963612" y="4473575"/>
                </a:lnTo>
                <a:lnTo>
                  <a:pt x="958850" y="4552950"/>
                </a:lnTo>
                <a:lnTo>
                  <a:pt x="963612" y="4633912"/>
                </a:lnTo>
                <a:lnTo>
                  <a:pt x="969962" y="4718050"/>
                </a:lnTo>
                <a:lnTo>
                  <a:pt x="979487" y="4802187"/>
                </a:lnTo>
                <a:lnTo>
                  <a:pt x="992187" y="4886325"/>
                </a:lnTo>
                <a:lnTo>
                  <a:pt x="1003300" y="4970462"/>
                </a:lnTo>
                <a:lnTo>
                  <a:pt x="1011237" y="5054600"/>
                </a:lnTo>
                <a:lnTo>
                  <a:pt x="1017587" y="5135562"/>
                </a:lnTo>
                <a:lnTo>
                  <a:pt x="1019175" y="5216525"/>
                </a:lnTo>
                <a:lnTo>
                  <a:pt x="1012825" y="5292725"/>
                </a:lnTo>
                <a:lnTo>
                  <a:pt x="998537" y="5370512"/>
                </a:lnTo>
                <a:lnTo>
                  <a:pt x="976312" y="5440362"/>
                </a:lnTo>
                <a:lnTo>
                  <a:pt x="939800" y="5511800"/>
                </a:lnTo>
                <a:lnTo>
                  <a:pt x="896937" y="5575300"/>
                </a:lnTo>
                <a:lnTo>
                  <a:pt x="844550" y="5634037"/>
                </a:lnTo>
                <a:lnTo>
                  <a:pt x="787400" y="5692775"/>
                </a:lnTo>
                <a:lnTo>
                  <a:pt x="725487" y="5746750"/>
                </a:lnTo>
                <a:lnTo>
                  <a:pt x="660400" y="5797550"/>
                </a:lnTo>
                <a:lnTo>
                  <a:pt x="592137" y="5849937"/>
                </a:lnTo>
                <a:lnTo>
                  <a:pt x="525462" y="5900737"/>
                </a:lnTo>
                <a:lnTo>
                  <a:pt x="458787" y="5951537"/>
                </a:lnTo>
                <a:lnTo>
                  <a:pt x="395287" y="6005512"/>
                </a:lnTo>
                <a:lnTo>
                  <a:pt x="334962" y="6059487"/>
                </a:lnTo>
                <a:lnTo>
                  <a:pt x="282575" y="6118225"/>
                </a:lnTo>
                <a:lnTo>
                  <a:pt x="234950" y="6180137"/>
                </a:lnTo>
                <a:lnTo>
                  <a:pt x="192087" y="6253162"/>
                </a:lnTo>
                <a:lnTo>
                  <a:pt x="155575" y="6332537"/>
                </a:lnTo>
                <a:lnTo>
                  <a:pt x="127000" y="6416675"/>
                </a:lnTo>
                <a:lnTo>
                  <a:pt x="100012" y="6503987"/>
                </a:lnTo>
                <a:lnTo>
                  <a:pt x="77787" y="6594475"/>
                </a:lnTo>
                <a:lnTo>
                  <a:pt x="52387" y="6683375"/>
                </a:lnTo>
                <a:lnTo>
                  <a:pt x="26987" y="6770687"/>
                </a:lnTo>
                <a:lnTo>
                  <a:pt x="0" y="6858000"/>
                </a:lnTo>
                <a:lnTo>
                  <a:pt x="9807836" y="6858000"/>
                </a:lnTo>
                <a:lnTo>
                  <a:pt x="9807836" y="0"/>
                </a:lnTo>
                <a:close/>
              </a:path>
            </a:pathLst>
          </a:custGeom>
          <a:solidFill>
            <a:schemeClr val="accent1"/>
          </a:solidFill>
          <a:ln w="0">
            <a:noFill/>
            <a:prstDash val="solid"/>
            <a:round/>
            <a:headEnd/>
            <a:tailEnd/>
          </a:ln>
        </p:spPr>
      </p:sp>
      <p:sp>
        <p:nvSpPr>
          <p:cNvPr id="2" name="Titre 1">
            <a:extLst>
              <a:ext uri="{FF2B5EF4-FFF2-40B4-BE49-F238E27FC236}">
                <a16:creationId xmlns:a16="http://schemas.microsoft.com/office/drawing/2014/main" id="{38CE58BE-703A-4254-9505-A758DC254650}"/>
              </a:ext>
            </a:extLst>
          </p:cNvPr>
          <p:cNvSpPr>
            <a:spLocks noGrp="1"/>
          </p:cNvSpPr>
          <p:nvPr>
            <p:ph type="ctrTitle"/>
          </p:nvPr>
        </p:nvSpPr>
        <p:spPr>
          <a:xfrm>
            <a:off x="425194" y="2330447"/>
            <a:ext cx="6375954" cy="2197106"/>
          </a:xfrm>
        </p:spPr>
        <p:txBody>
          <a:bodyPr>
            <a:normAutofit/>
          </a:bodyPr>
          <a:lstStyle/>
          <a:p>
            <a:r>
              <a:rPr lang="fr-MA" sz="8000" b="1" dirty="0"/>
              <a:t>Adobe </a:t>
            </a:r>
            <a:r>
              <a:rPr lang="fr-MA" sz="8000" b="1" dirty="0" err="1"/>
              <a:t>xd</a:t>
            </a:r>
            <a:endParaRPr lang="fr-MA" sz="8000" b="1" dirty="0"/>
          </a:p>
        </p:txBody>
      </p:sp>
      <p:sp>
        <p:nvSpPr>
          <p:cNvPr id="3" name="Sous-titre 2">
            <a:extLst>
              <a:ext uri="{FF2B5EF4-FFF2-40B4-BE49-F238E27FC236}">
                <a16:creationId xmlns:a16="http://schemas.microsoft.com/office/drawing/2014/main" id="{B508434D-5DD1-4CB3-A421-F59C10060C54}"/>
              </a:ext>
            </a:extLst>
          </p:cNvPr>
          <p:cNvSpPr>
            <a:spLocks noGrp="1"/>
          </p:cNvSpPr>
          <p:nvPr>
            <p:ph type="subTitle" idx="1"/>
          </p:nvPr>
        </p:nvSpPr>
        <p:spPr>
          <a:xfrm>
            <a:off x="926927" y="5190836"/>
            <a:ext cx="6020627" cy="1255640"/>
          </a:xfrm>
        </p:spPr>
        <p:txBody>
          <a:bodyPr anchor="ctr">
            <a:normAutofit/>
          </a:bodyPr>
          <a:lstStyle/>
          <a:p>
            <a:pPr algn="l"/>
            <a:r>
              <a:rPr lang="fr-FR" dirty="0">
                <a:solidFill>
                  <a:schemeClr val="bg1"/>
                </a:solidFill>
              </a:rPr>
              <a:t>Adobe XD est un logiciel de design ultra complet</a:t>
            </a:r>
          </a:p>
        </p:txBody>
      </p:sp>
      <p:sp>
        <p:nvSpPr>
          <p:cNvPr id="23" name="Rectangle 22">
            <a:extLst>
              <a:ext uri="{FF2B5EF4-FFF2-40B4-BE49-F238E27FC236}">
                <a16:creationId xmlns:a16="http://schemas.microsoft.com/office/drawing/2014/main" id="{4363DD75-42D3-453C-A84D-D18B4215C9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rgbClr val="2A1A00"/>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6" name="Graphic 15">
            <a:extLst>
              <a:ext uri="{FF2B5EF4-FFF2-40B4-BE49-F238E27FC236}">
                <a16:creationId xmlns:a16="http://schemas.microsoft.com/office/drawing/2014/main" id="{A89E8B0C-0139-41CA-A4AA-3041A89940F6}"/>
              </a:ext>
            </a:extLst>
          </p:cNvPr>
          <p:cNvPicPr>
            <a:picLocks noChangeAspect="1"/>
          </p:cNvPicPr>
          <p:nvPr/>
        </p:nvPicPr>
        <p:blipFill>
          <a:blip r:embed="rId2"/>
          <a:stretch>
            <a:fillRect/>
          </a:stretch>
        </p:blipFill>
        <p:spPr>
          <a:xfrm>
            <a:off x="8001060" y="1591772"/>
            <a:ext cx="3765746" cy="3674456"/>
          </a:xfrm>
          <a:prstGeom prst="rect">
            <a:avLst/>
          </a:prstGeom>
        </p:spPr>
      </p:pic>
    </p:spTree>
    <p:extLst>
      <p:ext uri="{BB962C8B-B14F-4D97-AF65-F5344CB8AC3E}">
        <p14:creationId xmlns:p14="http://schemas.microsoft.com/office/powerpoint/2010/main" val="1258704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6F0F283-C8B6-4598-89C9-C404C98A5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E473B0C0-761B-443F-97A0-9D6E01FBB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2"/>
            <a:ext cx="6300250" cy="6858002"/>
          </a:xfrm>
          <a:custGeom>
            <a:avLst/>
            <a:gdLst>
              <a:gd name="connsiteX0" fmla="*/ 0 w 6300250"/>
              <a:gd name="connsiteY0" fmla="*/ 0 h 6858002"/>
              <a:gd name="connsiteX1" fmla="*/ 3149600 w 6300250"/>
              <a:gd name="connsiteY1" fmla="*/ 0 h 6858002"/>
              <a:gd name="connsiteX2" fmla="*/ 3149600 w 6300250"/>
              <a:gd name="connsiteY2" fmla="*/ 2 h 6858002"/>
              <a:gd name="connsiteX3" fmla="*/ 6110455 w 6300250"/>
              <a:gd name="connsiteY3" fmla="*/ 2 h 6858002"/>
              <a:gd name="connsiteX4" fmla="*/ 6115495 w 6300250"/>
              <a:gd name="connsiteY4" fmla="*/ 66677 h 6858002"/>
              <a:gd name="connsiteX5" fmla="*/ 6123892 w 6300250"/>
              <a:gd name="connsiteY5" fmla="*/ 122239 h 6858002"/>
              <a:gd name="connsiteX6" fmla="*/ 6133970 w 6300250"/>
              <a:gd name="connsiteY6" fmla="*/ 174627 h 6858002"/>
              <a:gd name="connsiteX7" fmla="*/ 6150766 w 6300250"/>
              <a:gd name="connsiteY7" fmla="*/ 217489 h 6858002"/>
              <a:gd name="connsiteX8" fmla="*/ 6167562 w 6300250"/>
              <a:gd name="connsiteY8" fmla="*/ 260352 h 6858002"/>
              <a:gd name="connsiteX9" fmla="*/ 6187717 w 6300250"/>
              <a:gd name="connsiteY9" fmla="*/ 296864 h 6858002"/>
              <a:gd name="connsiteX10" fmla="*/ 6207872 w 6300250"/>
              <a:gd name="connsiteY10" fmla="*/ 334964 h 6858002"/>
              <a:gd name="connsiteX11" fmla="*/ 6226348 w 6300250"/>
              <a:gd name="connsiteY11" fmla="*/ 369889 h 6858002"/>
              <a:gd name="connsiteX12" fmla="*/ 6244823 w 6300250"/>
              <a:gd name="connsiteY12" fmla="*/ 409577 h 6858002"/>
              <a:gd name="connsiteX13" fmla="*/ 6261619 w 6300250"/>
              <a:gd name="connsiteY13" fmla="*/ 450852 h 6858002"/>
              <a:gd name="connsiteX14" fmla="*/ 6276736 w 6300250"/>
              <a:gd name="connsiteY14" fmla="*/ 496889 h 6858002"/>
              <a:gd name="connsiteX15" fmla="*/ 6288493 w 6300250"/>
              <a:gd name="connsiteY15" fmla="*/ 546102 h 6858002"/>
              <a:gd name="connsiteX16" fmla="*/ 6296891 w 6300250"/>
              <a:gd name="connsiteY16" fmla="*/ 606427 h 6858002"/>
              <a:gd name="connsiteX17" fmla="*/ 6300250 w 6300250"/>
              <a:gd name="connsiteY17" fmla="*/ 673102 h 6858002"/>
              <a:gd name="connsiteX18" fmla="*/ 6296891 w 6300250"/>
              <a:gd name="connsiteY18" fmla="*/ 744539 h 6858002"/>
              <a:gd name="connsiteX19" fmla="*/ 6288493 w 6300250"/>
              <a:gd name="connsiteY19" fmla="*/ 801689 h 6858002"/>
              <a:gd name="connsiteX20" fmla="*/ 6276736 w 6300250"/>
              <a:gd name="connsiteY20" fmla="*/ 854077 h 6858002"/>
              <a:gd name="connsiteX21" fmla="*/ 6261619 w 6300250"/>
              <a:gd name="connsiteY21" fmla="*/ 901702 h 6858002"/>
              <a:gd name="connsiteX22" fmla="*/ 6244823 w 6300250"/>
              <a:gd name="connsiteY22" fmla="*/ 942977 h 6858002"/>
              <a:gd name="connsiteX23" fmla="*/ 6224668 w 6300250"/>
              <a:gd name="connsiteY23" fmla="*/ 981077 h 6858002"/>
              <a:gd name="connsiteX24" fmla="*/ 6204513 w 6300250"/>
              <a:gd name="connsiteY24" fmla="*/ 1017589 h 6858002"/>
              <a:gd name="connsiteX25" fmla="*/ 6184358 w 6300250"/>
              <a:gd name="connsiteY25" fmla="*/ 1055689 h 6858002"/>
              <a:gd name="connsiteX26" fmla="*/ 6165882 w 6300250"/>
              <a:gd name="connsiteY26" fmla="*/ 1095377 h 6858002"/>
              <a:gd name="connsiteX27" fmla="*/ 6147406 w 6300250"/>
              <a:gd name="connsiteY27" fmla="*/ 1136652 h 6858002"/>
              <a:gd name="connsiteX28" fmla="*/ 6132291 w 6300250"/>
              <a:gd name="connsiteY28" fmla="*/ 1182689 h 6858002"/>
              <a:gd name="connsiteX29" fmla="*/ 6122213 w 6300250"/>
              <a:gd name="connsiteY29" fmla="*/ 1235077 h 6858002"/>
              <a:gd name="connsiteX30" fmla="*/ 6112135 w 6300250"/>
              <a:gd name="connsiteY30" fmla="*/ 1295402 h 6858002"/>
              <a:gd name="connsiteX31" fmla="*/ 6110455 w 6300250"/>
              <a:gd name="connsiteY31" fmla="*/ 1363664 h 6858002"/>
              <a:gd name="connsiteX32" fmla="*/ 6112135 w 6300250"/>
              <a:gd name="connsiteY32" fmla="*/ 1431927 h 6858002"/>
              <a:gd name="connsiteX33" fmla="*/ 6122213 w 6300250"/>
              <a:gd name="connsiteY33" fmla="*/ 1492252 h 6858002"/>
              <a:gd name="connsiteX34" fmla="*/ 6132291 w 6300250"/>
              <a:gd name="connsiteY34" fmla="*/ 1544639 h 6858002"/>
              <a:gd name="connsiteX35" fmla="*/ 6147406 w 6300250"/>
              <a:gd name="connsiteY35" fmla="*/ 1589089 h 6858002"/>
              <a:gd name="connsiteX36" fmla="*/ 6165882 w 6300250"/>
              <a:gd name="connsiteY36" fmla="*/ 1631952 h 6858002"/>
              <a:gd name="connsiteX37" fmla="*/ 6184358 w 6300250"/>
              <a:gd name="connsiteY37" fmla="*/ 1671639 h 6858002"/>
              <a:gd name="connsiteX38" fmla="*/ 6204513 w 6300250"/>
              <a:gd name="connsiteY38" fmla="*/ 1708152 h 6858002"/>
              <a:gd name="connsiteX39" fmla="*/ 6224668 w 6300250"/>
              <a:gd name="connsiteY39" fmla="*/ 1743077 h 6858002"/>
              <a:gd name="connsiteX40" fmla="*/ 6244823 w 6300250"/>
              <a:gd name="connsiteY40" fmla="*/ 1782764 h 6858002"/>
              <a:gd name="connsiteX41" fmla="*/ 6261619 w 6300250"/>
              <a:gd name="connsiteY41" fmla="*/ 1824039 h 6858002"/>
              <a:gd name="connsiteX42" fmla="*/ 6276736 w 6300250"/>
              <a:gd name="connsiteY42" fmla="*/ 1870077 h 6858002"/>
              <a:gd name="connsiteX43" fmla="*/ 6288493 w 6300250"/>
              <a:gd name="connsiteY43" fmla="*/ 1922464 h 6858002"/>
              <a:gd name="connsiteX44" fmla="*/ 6296891 w 6300250"/>
              <a:gd name="connsiteY44" fmla="*/ 1982789 h 6858002"/>
              <a:gd name="connsiteX45" fmla="*/ 6300250 w 6300250"/>
              <a:gd name="connsiteY45" fmla="*/ 2051052 h 6858002"/>
              <a:gd name="connsiteX46" fmla="*/ 6296891 w 6300250"/>
              <a:gd name="connsiteY46" fmla="*/ 2119314 h 6858002"/>
              <a:gd name="connsiteX47" fmla="*/ 6288493 w 6300250"/>
              <a:gd name="connsiteY47" fmla="*/ 2179639 h 6858002"/>
              <a:gd name="connsiteX48" fmla="*/ 6276736 w 6300250"/>
              <a:gd name="connsiteY48" fmla="*/ 2232027 h 6858002"/>
              <a:gd name="connsiteX49" fmla="*/ 6261619 w 6300250"/>
              <a:gd name="connsiteY49" fmla="*/ 2278064 h 6858002"/>
              <a:gd name="connsiteX50" fmla="*/ 6244823 w 6300250"/>
              <a:gd name="connsiteY50" fmla="*/ 2319339 h 6858002"/>
              <a:gd name="connsiteX51" fmla="*/ 6224668 w 6300250"/>
              <a:gd name="connsiteY51" fmla="*/ 2359027 h 6858002"/>
              <a:gd name="connsiteX52" fmla="*/ 6204513 w 6300250"/>
              <a:gd name="connsiteY52" fmla="*/ 2395539 h 6858002"/>
              <a:gd name="connsiteX53" fmla="*/ 6184358 w 6300250"/>
              <a:gd name="connsiteY53" fmla="*/ 2433639 h 6858002"/>
              <a:gd name="connsiteX54" fmla="*/ 6165882 w 6300250"/>
              <a:gd name="connsiteY54" fmla="*/ 2471739 h 6858002"/>
              <a:gd name="connsiteX55" fmla="*/ 6147406 w 6300250"/>
              <a:gd name="connsiteY55" fmla="*/ 2513014 h 6858002"/>
              <a:gd name="connsiteX56" fmla="*/ 6132291 w 6300250"/>
              <a:gd name="connsiteY56" fmla="*/ 2560639 h 6858002"/>
              <a:gd name="connsiteX57" fmla="*/ 6122213 w 6300250"/>
              <a:gd name="connsiteY57" fmla="*/ 2613027 h 6858002"/>
              <a:gd name="connsiteX58" fmla="*/ 6112135 w 6300250"/>
              <a:gd name="connsiteY58" fmla="*/ 2671764 h 6858002"/>
              <a:gd name="connsiteX59" fmla="*/ 6110455 w 6300250"/>
              <a:gd name="connsiteY59" fmla="*/ 2741614 h 6858002"/>
              <a:gd name="connsiteX60" fmla="*/ 6112135 w 6300250"/>
              <a:gd name="connsiteY60" fmla="*/ 2809877 h 6858002"/>
              <a:gd name="connsiteX61" fmla="*/ 6122213 w 6300250"/>
              <a:gd name="connsiteY61" fmla="*/ 2868614 h 6858002"/>
              <a:gd name="connsiteX62" fmla="*/ 6132291 w 6300250"/>
              <a:gd name="connsiteY62" fmla="*/ 2922589 h 6858002"/>
              <a:gd name="connsiteX63" fmla="*/ 6147406 w 6300250"/>
              <a:gd name="connsiteY63" fmla="*/ 2967039 h 6858002"/>
              <a:gd name="connsiteX64" fmla="*/ 6165882 w 6300250"/>
              <a:gd name="connsiteY64" fmla="*/ 3009902 h 6858002"/>
              <a:gd name="connsiteX65" fmla="*/ 6184358 w 6300250"/>
              <a:gd name="connsiteY65" fmla="*/ 3046414 h 6858002"/>
              <a:gd name="connsiteX66" fmla="*/ 6204513 w 6300250"/>
              <a:gd name="connsiteY66" fmla="*/ 3084514 h 6858002"/>
              <a:gd name="connsiteX67" fmla="*/ 6224668 w 6300250"/>
              <a:gd name="connsiteY67" fmla="*/ 3121027 h 6858002"/>
              <a:gd name="connsiteX68" fmla="*/ 6244823 w 6300250"/>
              <a:gd name="connsiteY68" fmla="*/ 3160714 h 6858002"/>
              <a:gd name="connsiteX69" fmla="*/ 6261619 w 6300250"/>
              <a:gd name="connsiteY69" fmla="*/ 3201989 h 6858002"/>
              <a:gd name="connsiteX70" fmla="*/ 6276736 w 6300250"/>
              <a:gd name="connsiteY70" fmla="*/ 3248027 h 6858002"/>
              <a:gd name="connsiteX71" fmla="*/ 6288493 w 6300250"/>
              <a:gd name="connsiteY71" fmla="*/ 3300414 h 6858002"/>
              <a:gd name="connsiteX72" fmla="*/ 6296891 w 6300250"/>
              <a:gd name="connsiteY72" fmla="*/ 3360739 h 6858002"/>
              <a:gd name="connsiteX73" fmla="*/ 6300250 w 6300250"/>
              <a:gd name="connsiteY73" fmla="*/ 3427414 h 6858002"/>
              <a:gd name="connsiteX74" fmla="*/ 6296891 w 6300250"/>
              <a:gd name="connsiteY74" fmla="*/ 3497264 h 6858002"/>
              <a:gd name="connsiteX75" fmla="*/ 6288493 w 6300250"/>
              <a:gd name="connsiteY75" fmla="*/ 3557589 h 6858002"/>
              <a:gd name="connsiteX76" fmla="*/ 6276736 w 6300250"/>
              <a:gd name="connsiteY76" fmla="*/ 3609977 h 6858002"/>
              <a:gd name="connsiteX77" fmla="*/ 6261619 w 6300250"/>
              <a:gd name="connsiteY77" fmla="*/ 3656014 h 6858002"/>
              <a:gd name="connsiteX78" fmla="*/ 6244823 w 6300250"/>
              <a:gd name="connsiteY78" fmla="*/ 3697289 h 6858002"/>
              <a:gd name="connsiteX79" fmla="*/ 6224668 w 6300250"/>
              <a:gd name="connsiteY79" fmla="*/ 3736977 h 6858002"/>
              <a:gd name="connsiteX80" fmla="*/ 6184358 w 6300250"/>
              <a:gd name="connsiteY80" fmla="*/ 3811589 h 6858002"/>
              <a:gd name="connsiteX81" fmla="*/ 6165882 w 6300250"/>
              <a:gd name="connsiteY81" fmla="*/ 3848102 h 6858002"/>
              <a:gd name="connsiteX82" fmla="*/ 6147406 w 6300250"/>
              <a:gd name="connsiteY82" fmla="*/ 3890964 h 6858002"/>
              <a:gd name="connsiteX83" fmla="*/ 6132291 w 6300250"/>
              <a:gd name="connsiteY83" fmla="*/ 3935414 h 6858002"/>
              <a:gd name="connsiteX84" fmla="*/ 6122213 w 6300250"/>
              <a:gd name="connsiteY84" fmla="*/ 3987802 h 6858002"/>
              <a:gd name="connsiteX85" fmla="*/ 6112135 w 6300250"/>
              <a:gd name="connsiteY85" fmla="*/ 4048127 h 6858002"/>
              <a:gd name="connsiteX86" fmla="*/ 6110455 w 6300250"/>
              <a:gd name="connsiteY86" fmla="*/ 4116389 h 6858002"/>
              <a:gd name="connsiteX87" fmla="*/ 6112135 w 6300250"/>
              <a:gd name="connsiteY87" fmla="*/ 4186239 h 6858002"/>
              <a:gd name="connsiteX88" fmla="*/ 6122213 w 6300250"/>
              <a:gd name="connsiteY88" fmla="*/ 4244977 h 6858002"/>
              <a:gd name="connsiteX89" fmla="*/ 6132291 w 6300250"/>
              <a:gd name="connsiteY89" fmla="*/ 4297364 h 6858002"/>
              <a:gd name="connsiteX90" fmla="*/ 6147406 w 6300250"/>
              <a:gd name="connsiteY90" fmla="*/ 4343402 h 6858002"/>
              <a:gd name="connsiteX91" fmla="*/ 6165882 w 6300250"/>
              <a:gd name="connsiteY91" fmla="*/ 4386264 h 6858002"/>
              <a:gd name="connsiteX92" fmla="*/ 6184358 w 6300250"/>
              <a:gd name="connsiteY92" fmla="*/ 4424364 h 6858002"/>
              <a:gd name="connsiteX93" fmla="*/ 6224668 w 6300250"/>
              <a:gd name="connsiteY93" fmla="*/ 4498977 h 6858002"/>
              <a:gd name="connsiteX94" fmla="*/ 6244823 w 6300250"/>
              <a:gd name="connsiteY94" fmla="*/ 4537077 h 6858002"/>
              <a:gd name="connsiteX95" fmla="*/ 6261619 w 6300250"/>
              <a:gd name="connsiteY95" fmla="*/ 4579939 h 6858002"/>
              <a:gd name="connsiteX96" fmla="*/ 6276736 w 6300250"/>
              <a:gd name="connsiteY96" fmla="*/ 4625977 h 6858002"/>
              <a:gd name="connsiteX97" fmla="*/ 6288493 w 6300250"/>
              <a:gd name="connsiteY97" fmla="*/ 4678364 h 6858002"/>
              <a:gd name="connsiteX98" fmla="*/ 6296891 w 6300250"/>
              <a:gd name="connsiteY98" fmla="*/ 4738689 h 6858002"/>
              <a:gd name="connsiteX99" fmla="*/ 6300250 w 6300250"/>
              <a:gd name="connsiteY99" fmla="*/ 4806952 h 6858002"/>
              <a:gd name="connsiteX100" fmla="*/ 6296891 w 6300250"/>
              <a:gd name="connsiteY100" fmla="*/ 4875214 h 6858002"/>
              <a:gd name="connsiteX101" fmla="*/ 6288493 w 6300250"/>
              <a:gd name="connsiteY101" fmla="*/ 4935539 h 6858002"/>
              <a:gd name="connsiteX102" fmla="*/ 6276736 w 6300250"/>
              <a:gd name="connsiteY102" fmla="*/ 4987927 h 6858002"/>
              <a:gd name="connsiteX103" fmla="*/ 6261619 w 6300250"/>
              <a:gd name="connsiteY103" fmla="*/ 5033964 h 6858002"/>
              <a:gd name="connsiteX104" fmla="*/ 6244823 w 6300250"/>
              <a:gd name="connsiteY104" fmla="*/ 5075239 h 6858002"/>
              <a:gd name="connsiteX105" fmla="*/ 6224668 w 6300250"/>
              <a:gd name="connsiteY105" fmla="*/ 5114927 h 6858002"/>
              <a:gd name="connsiteX106" fmla="*/ 6204513 w 6300250"/>
              <a:gd name="connsiteY106" fmla="*/ 5149852 h 6858002"/>
              <a:gd name="connsiteX107" fmla="*/ 6184358 w 6300250"/>
              <a:gd name="connsiteY107" fmla="*/ 5186364 h 6858002"/>
              <a:gd name="connsiteX108" fmla="*/ 6165882 w 6300250"/>
              <a:gd name="connsiteY108" fmla="*/ 5226052 h 6858002"/>
              <a:gd name="connsiteX109" fmla="*/ 6147406 w 6300250"/>
              <a:gd name="connsiteY109" fmla="*/ 5268914 h 6858002"/>
              <a:gd name="connsiteX110" fmla="*/ 6132291 w 6300250"/>
              <a:gd name="connsiteY110" fmla="*/ 5313364 h 6858002"/>
              <a:gd name="connsiteX111" fmla="*/ 6122213 w 6300250"/>
              <a:gd name="connsiteY111" fmla="*/ 5365752 h 6858002"/>
              <a:gd name="connsiteX112" fmla="*/ 6112135 w 6300250"/>
              <a:gd name="connsiteY112" fmla="*/ 5426077 h 6858002"/>
              <a:gd name="connsiteX113" fmla="*/ 6110455 w 6300250"/>
              <a:gd name="connsiteY113" fmla="*/ 5494339 h 6858002"/>
              <a:gd name="connsiteX114" fmla="*/ 6112135 w 6300250"/>
              <a:gd name="connsiteY114" fmla="*/ 5562602 h 6858002"/>
              <a:gd name="connsiteX115" fmla="*/ 6122213 w 6300250"/>
              <a:gd name="connsiteY115" fmla="*/ 5622927 h 6858002"/>
              <a:gd name="connsiteX116" fmla="*/ 6132291 w 6300250"/>
              <a:gd name="connsiteY116" fmla="*/ 5675314 h 6858002"/>
              <a:gd name="connsiteX117" fmla="*/ 6147406 w 6300250"/>
              <a:gd name="connsiteY117" fmla="*/ 5721352 h 6858002"/>
              <a:gd name="connsiteX118" fmla="*/ 6165882 w 6300250"/>
              <a:gd name="connsiteY118" fmla="*/ 5762627 h 6858002"/>
              <a:gd name="connsiteX119" fmla="*/ 6184358 w 6300250"/>
              <a:gd name="connsiteY119" fmla="*/ 5802314 h 6858002"/>
              <a:gd name="connsiteX120" fmla="*/ 6204513 w 6300250"/>
              <a:gd name="connsiteY120" fmla="*/ 5840414 h 6858002"/>
              <a:gd name="connsiteX121" fmla="*/ 6224668 w 6300250"/>
              <a:gd name="connsiteY121" fmla="*/ 5876927 h 6858002"/>
              <a:gd name="connsiteX122" fmla="*/ 6244823 w 6300250"/>
              <a:gd name="connsiteY122" fmla="*/ 5915027 h 6858002"/>
              <a:gd name="connsiteX123" fmla="*/ 6261619 w 6300250"/>
              <a:gd name="connsiteY123" fmla="*/ 5956302 h 6858002"/>
              <a:gd name="connsiteX124" fmla="*/ 6276736 w 6300250"/>
              <a:gd name="connsiteY124" fmla="*/ 6003927 h 6858002"/>
              <a:gd name="connsiteX125" fmla="*/ 6288493 w 6300250"/>
              <a:gd name="connsiteY125" fmla="*/ 6056314 h 6858002"/>
              <a:gd name="connsiteX126" fmla="*/ 6296891 w 6300250"/>
              <a:gd name="connsiteY126" fmla="*/ 6113464 h 6858002"/>
              <a:gd name="connsiteX127" fmla="*/ 6300250 w 6300250"/>
              <a:gd name="connsiteY127" fmla="*/ 6183314 h 6858002"/>
              <a:gd name="connsiteX128" fmla="*/ 6296891 w 6300250"/>
              <a:gd name="connsiteY128" fmla="*/ 6251577 h 6858002"/>
              <a:gd name="connsiteX129" fmla="*/ 6288493 w 6300250"/>
              <a:gd name="connsiteY129" fmla="*/ 6311902 h 6858002"/>
              <a:gd name="connsiteX130" fmla="*/ 6276736 w 6300250"/>
              <a:gd name="connsiteY130" fmla="*/ 6361114 h 6858002"/>
              <a:gd name="connsiteX131" fmla="*/ 6261619 w 6300250"/>
              <a:gd name="connsiteY131" fmla="*/ 6407152 h 6858002"/>
              <a:gd name="connsiteX132" fmla="*/ 6244823 w 6300250"/>
              <a:gd name="connsiteY132" fmla="*/ 6448427 h 6858002"/>
              <a:gd name="connsiteX133" fmla="*/ 6226348 w 6300250"/>
              <a:gd name="connsiteY133" fmla="*/ 6488114 h 6858002"/>
              <a:gd name="connsiteX134" fmla="*/ 6207872 w 6300250"/>
              <a:gd name="connsiteY134" fmla="*/ 6523039 h 6858002"/>
              <a:gd name="connsiteX135" fmla="*/ 6187717 w 6300250"/>
              <a:gd name="connsiteY135" fmla="*/ 6561139 h 6858002"/>
              <a:gd name="connsiteX136" fmla="*/ 6167562 w 6300250"/>
              <a:gd name="connsiteY136" fmla="*/ 6597652 h 6858002"/>
              <a:gd name="connsiteX137" fmla="*/ 6150766 w 6300250"/>
              <a:gd name="connsiteY137" fmla="*/ 6640514 h 6858002"/>
              <a:gd name="connsiteX138" fmla="*/ 6133970 w 6300250"/>
              <a:gd name="connsiteY138" fmla="*/ 6683377 h 6858002"/>
              <a:gd name="connsiteX139" fmla="*/ 6123892 w 6300250"/>
              <a:gd name="connsiteY139" fmla="*/ 6735764 h 6858002"/>
              <a:gd name="connsiteX140" fmla="*/ 6115495 w 6300250"/>
              <a:gd name="connsiteY140" fmla="*/ 6791327 h 6858002"/>
              <a:gd name="connsiteX141" fmla="*/ 6110455 w 6300250"/>
              <a:gd name="connsiteY141" fmla="*/ 6858002 h 6858002"/>
              <a:gd name="connsiteX142" fmla="*/ 3149600 w 6300250"/>
              <a:gd name="connsiteY142" fmla="*/ 6858002 h 6858002"/>
              <a:gd name="connsiteX143" fmla="*/ 2707087 w 6300250"/>
              <a:gd name="connsiteY143" fmla="*/ 6858002 h 6858002"/>
              <a:gd name="connsiteX144" fmla="*/ 0 w 6300250"/>
              <a:gd name="connsiteY144"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6300250" h="6858002">
                <a:moveTo>
                  <a:pt x="0" y="0"/>
                </a:moveTo>
                <a:lnTo>
                  <a:pt x="3149600" y="0"/>
                </a:lnTo>
                <a:lnTo>
                  <a:pt x="3149600" y="2"/>
                </a:lnTo>
                <a:lnTo>
                  <a:pt x="6110455" y="2"/>
                </a:lnTo>
                <a:lnTo>
                  <a:pt x="6115495" y="66677"/>
                </a:lnTo>
                <a:lnTo>
                  <a:pt x="6123892" y="122239"/>
                </a:lnTo>
                <a:lnTo>
                  <a:pt x="6133970" y="174627"/>
                </a:lnTo>
                <a:lnTo>
                  <a:pt x="6150766" y="217489"/>
                </a:lnTo>
                <a:lnTo>
                  <a:pt x="6167562" y="260352"/>
                </a:lnTo>
                <a:lnTo>
                  <a:pt x="6187717" y="296864"/>
                </a:lnTo>
                <a:lnTo>
                  <a:pt x="6207872" y="334964"/>
                </a:lnTo>
                <a:lnTo>
                  <a:pt x="6226348" y="369889"/>
                </a:lnTo>
                <a:lnTo>
                  <a:pt x="6244823" y="409577"/>
                </a:lnTo>
                <a:lnTo>
                  <a:pt x="6261619" y="450852"/>
                </a:lnTo>
                <a:lnTo>
                  <a:pt x="6276736" y="496889"/>
                </a:lnTo>
                <a:lnTo>
                  <a:pt x="6288493" y="546102"/>
                </a:lnTo>
                <a:lnTo>
                  <a:pt x="6296891" y="606427"/>
                </a:lnTo>
                <a:lnTo>
                  <a:pt x="6300250" y="673102"/>
                </a:lnTo>
                <a:lnTo>
                  <a:pt x="6296891" y="744539"/>
                </a:lnTo>
                <a:lnTo>
                  <a:pt x="6288493" y="801689"/>
                </a:lnTo>
                <a:lnTo>
                  <a:pt x="6276736" y="854077"/>
                </a:lnTo>
                <a:lnTo>
                  <a:pt x="6261619" y="901702"/>
                </a:lnTo>
                <a:lnTo>
                  <a:pt x="6244823" y="942977"/>
                </a:lnTo>
                <a:lnTo>
                  <a:pt x="6224668" y="981077"/>
                </a:lnTo>
                <a:lnTo>
                  <a:pt x="6204513" y="1017589"/>
                </a:lnTo>
                <a:lnTo>
                  <a:pt x="6184358" y="1055689"/>
                </a:lnTo>
                <a:lnTo>
                  <a:pt x="6165882" y="1095377"/>
                </a:lnTo>
                <a:lnTo>
                  <a:pt x="6147406" y="1136652"/>
                </a:lnTo>
                <a:lnTo>
                  <a:pt x="6132291" y="1182689"/>
                </a:lnTo>
                <a:lnTo>
                  <a:pt x="6122213" y="1235077"/>
                </a:lnTo>
                <a:lnTo>
                  <a:pt x="6112135" y="1295402"/>
                </a:lnTo>
                <a:lnTo>
                  <a:pt x="6110455" y="1363664"/>
                </a:lnTo>
                <a:lnTo>
                  <a:pt x="6112135" y="1431927"/>
                </a:lnTo>
                <a:lnTo>
                  <a:pt x="6122213" y="1492252"/>
                </a:lnTo>
                <a:lnTo>
                  <a:pt x="6132291" y="1544639"/>
                </a:lnTo>
                <a:lnTo>
                  <a:pt x="6147406" y="1589089"/>
                </a:lnTo>
                <a:lnTo>
                  <a:pt x="6165882" y="1631952"/>
                </a:lnTo>
                <a:lnTo>
                  <a:pt x="6184358" y="1671639"/>
                </a:lnTo>
                <a:lnTo>
                  <a:pt x="6204513" y="1708152"/>
                </a:lnTo>
                <a:lnTo>
                  <a:pt x="6224668" y="1743077"/>
                </a:lnTo>
                <a:lnTo>
                  <a:pt x="6244823" y="1782764"/>
                </a:lnTo>
                <a:lnTo>
                  <a:pt x="6261619" y="1824039"/>
                </a:lnTo>
                <a:lnTo>
                  <a:pt x="6276736" y="1870077"/>
                </a:lnTo>
                <a:lnTo>
                  <a:pt x="6288493" y="1922464"/>
                </a:lnTo>
                <a:lnTo>
                  <a:pt x="6296891" y="1982789"/>
                </a:lnTo>
                <a:lnTo>
                  <a:pt x="6300250" y="2051052"/>
                </a:lnTo>
                <a:lnTo>
                  <a:pt x="6296891" y="2119314"/>
                </a:lnTo>
                <a:lnTo>
                  <a:pt x="6288493" y="2179639"/>
                </a:lnTo>
                <a:lnTo>
                  <a:pt x="6276736" y="2232027"/>
                </a:lnTo>
                <a:lnTo>
                  <a:pt x="6261619" y="2278064"/>
                </a:lnTo>
                <a:lnTo>
                  <a:pt x="6244823" y="2319339"/>
                </a:lnTo>
                <a:lnTo>
                  <a:pt x="6224668" y="2359027"/>
                </a:lnTo>
                <a:lnTo>
                  <a:pt x="6204513" y="2395539"/>
                </a:lnTo>
                <a:lnTo>
                  <a:pt x="6184358" y="2433639"/>
                </a:lnTo>
                <a:lnTo>
                  <a:pt x="6165882" y="2471739"/>
                </a:lnTo>
                <a:lnTo>
                  <a:pt x="6147406" y="2513014"/>
                </a:lnTo>
                <a:lnTo>
                  <a:pt x="6132291" y="2560639"/>
                </a:lnTo>
                <a:lnTo>
                  <a:pt x="6122213" y="2613027"/>
                </a:lnTo>
                <a:lnTo>
                  <a:pt x="6112135" y="2671764"/>
                </a:lnTo>
                <a:lnTo>
                  <a:pt x="6110455" y="2741614"/>
                </a:lnTo>
                <a:lnTo>
                  <a:pt x="6112135" y="2809877"/>
                </a:lnTo>
                <a:lnTo>
                  <a:pt x="6122213" y="2868614"/>
                </a:lnTo>
                <a:lnTo>
                  <a:pt x="6132291" y="2922589"/>
                </a:lnTo>
                <a:lnTo>
                  <a:pt x="6147406" y="2967039"/>
                </a:lnTo>
                <a:lnTo>
                  <a:pt x="6165882" y="3009902"/>
                </a:lnTo>
                <a:lnTo>
                  <a:pt x="6184358" y="3046414"/>
                </a:lnTo>
                <a:lnTo>
                  <a:pt x="6204513" y="3084514"/>
                </a:lnTo>
                <a:lnTo>
                  <a:pt x="6224668" y="3121027"/>
                </a:lnTo>
                <a:lnTo>
                  <a:pt x="6244823" y="3160714"/>
                </a:lnTo>
                <a:lnTo>
                  <a:pt x="6261619" y="3201989"/>
                </a:lnTo>
                <a:lnTo>
                  <a:pt x="6276736" y="3248027"/>
                </a:lnTo>
                <a:lnTo>
                  <a:pt x="6288493" y="3300414"/>
                </a:lnTo>
                <a:lnTo>
                  <a:pt x="6296891" y="3360739"/>
                </a:lnTo>
                <a:lnTo>
                  <a:pt x="6300250" y="3427414"/>
                </a:lnTo>
                <a:lnTo>
                  <a:pt x="6296891" y="3497264"/>
                </a:lnTo>
                <a:lnTo>
                  <a:pt x="6288493" y="3557589"/>
                </a:lnTo>
                <a:lnTo>
                  <a:pt x="6276736" y="3609977"/>
                </a:lnTo>
                <a:lnTo>
                  <a:pt x="6261619" y="3656014"/>
                </a:lnTo>
                <a:lnTo>
                  <a:pt x="6244823" y="3697289"/>
                </a:lnTo>
                <a:lnTo>
                  <a:pt x="6224668" y="3736977"/>
                </a:lnTo>
                <a:lnTo>
                  <a:pt x="6184358" y="3811589"/>
                </a:lnTo>
                <a:lnTo>
                  <a:pt x="6165882" y="3848102"/>
                </a:lnTo>
                <a:lnTo>
                  <a:pt x="6147406" y="3890964"/>
                </a:lnTo>
                <a:lnTo>
                  <a:pt x="6132291" y="3935414"/>
                </a:lnTo>
                <a:lnTo>
                  <a:pt x="6122213" y="3987802"/>
                </a:lnTo>
                <a:lnTo>
                  <a:pt x="6112135" y="4048127"/>
                </a:lnTo>
                <a:lnTo>
                  <a:pt x="6110455" y="4116389"/>
                </a:lnTo>
                <a:lnTo>
                  <a:pt x="6112135" y="4186239"/>
                </a:lnTo>
                <a:lnTo>
                  <a:pt x="6122213" y="4244977"/>
                </a:lnTo>
                <a:lnTo>
                  <a:pt x="6132291" y="4297364"/>
                </a:lnTo>
                <a:lnTo>
                  <a:pt x="6147406" y="4343402"/>
                </a:lnTo>
                <a:lnTo>
                  <a:pt x="6165882" y="4386264"/>
                </a:lnTo>
                <a:lnTo>
                  <a:pt x="6184358" y="4424364"/>
                </a:lnTo>
                <a:lnTo>
                  <a:pt x="6224668" y="4498977"/>
                </a:lnTo>
                <a:lnTo>
                  <a:pt x="6244823" y="4537077"/>
                </a:lnTo>
                <a:lnTo>
                  <a:pt x="6261619" y="4579939"/>
                </a:lnTo>
                <a:lnTo>
                  <a:pt x="6276736" y="4625977"/>
                </a:lnTo>
                <a:lnTo>
                  <a:pt x="6288493" y="4678364"/>
                </a:lnTo>
                <a:lnTo>
                  <a:pt x="6296891" y="4738689"/>
                </a:lnTo>
                <a:lnTo>
                  <a:pt x="6300250" y="4806952"/>
                </a:lnTo>
                <a:lnTo>
                  <a:pt x="6296891" y="4875214"/>
                </a:lnTo>
                <a:lnTo>
                  <a:pt x="6288493" y="4935539"/>
                </a:lnTo>
                <a:lnTo>
                  <a:pt x="6276736" y="4987927"/>
                </a:lnTo>
                <a:lnTo>
                  <a:pt x="6261619" y="5033964"/>
                </a:lnTo>
                <a:lnTo>
                  <a:pt x="6244823" y="5075239"/>
                </a:lnTo>
                <a:lnTo>
                  <a:pt x="6224668" y="5114927"/>
                </a:lnTo>
                <a:lnTo>
                  <a:pt x="6204513" y="5149852"/>
                </a:lnTo>
                <a:lnTo>
                  <a:pt x="6184358" y="5186364"/>
                </a:lnTo>
                <a:lnTo>
                  <a:pt x="6165882" y="5226052"/>
                </a:lnTo>
                <a:lnTo>
                  <a:pt x="6147406" y="5268914"/>
                </a:lnTo>
                <a:lnTo>
                  <a:pt x="6132291" y="5313364"/>
                </a:lnTo>
                <a:lnTo>
                  <a:pt x="6122213" y="5365752"/>
                </a:lnTo>
                <a:lnTo>
                  <a:pt x="6112135" y="5426077"/>
                </a:lnTo>
                <a:lnTo>
                  <a:pt x="6110455" y="5494339"/>
                </a:lnTo>
                <a:lnTo>
                  <a:pt x="6112135" y="5562602"/>
                </a:lnTo>
                <a:lnTo>
                  <a:pt x="6122213" y="5622927"/>
                </a:lnTo>
                <a:lnTo>
                  <a:pt x="6132291" y="5675314"/>
                </a:lnTo>
                <a:lnTo>
                  <a:pt x="6147406" y="5721352"/>
                </a:lnTo>
                <a:lnTo>
                  <a:pt x="6165882" y="5762627"/>
                </a:lnTo>
                <a:lnTo>
                  <a:pt x="6184358" y="5802314"/>
                </a:lnTo>
                <a:lnTo>
                  <a:pt x="6204513" y="5840414"/>
                </a:lnTo>
                <a:lnTo>
                  <a:pt x="6224668" y="5876927"/>
                </a:lnTo>
                <a:lnTo>
                  <a:pt x="6244823" y="5915027"/>
                </a:lnTo>
                <a:lnTo>
                  <a:pt x="6261619" y="5956302"/>
                </a:lnTo>
                <a:lnTo>
                  <a:pt x="6276736" y="6003927"/>
                </a:lnTo>
                <a:lnTo>
                  <a:pt x="6288493" y="6056314"/>
                </a:lnTo>
                <a:lnTo>
                  <a:pt x="6296891" y="6113464"/>
                </a:lnTo>
                <a:lnTo>
                  <a:pt x="6300250" y="6183314"/>
                </a:lnTo>
                <a:lnTo>
                  <a:pt x="6296891" y="6251577"/>
                </a:lnTo>
                <a:lnTo>
                  <a:pt x="6288493" y="6311902"/>
                </a:lnTo>
                <a:lnTo>
                  <a:pt x="6276736" y="6361114"/>
                </a:lnTo>
                <a:lnTo>
                  <a:pt x="6261619" y="6407152"/>
                </a:lnTo>
                <a:lnTo>
                  <a:pt x="6244823" y="6448427"/>
                </a:lnTo>
                <a:lnTo>
                  <a:pt x="6226348" y="6488114"/>
                </a:lnTo>
                <a:lnTo>
                  <a:pt x="6207872" y="6523039"/>
                </a:lnTo>
                <a:lnTo>
                  <a:pt x="6187717" y="6561139"/>
                </a:lnTo>
                <a:lnTo>
                  <a:pt x="6167562" y="6597652"/>
                </a:lnTo>
                <a:lnTo>
                  <a:pt x="6150766" y="6640514"/>
                </a:lnTo>
                <a:lnTo>
                  <a:pt x="6133970" y="6683377"/>
                </a:lnTo>
                <a:lnTo>
                  <a:pt x="6123892" y="6735764"/>
                </a:lnTo>
                <a:lnTo>
                  <a:pt x="6115495" y="6791327"/>
                </a:lnTo>
                <a:lnTo>
                  <a:pt x="6110455" y="6858002"/>
                </a:lnTo>
                <a:lnTo>
                  <a:pt x="3149600" y="6858002"/>
                </a:lnTo>
                <a:lnTo>
                  <a:pt x="2707087" y="6858002"/>
                </a:lnTo>
                <a:lnTo>
                  <a:pt x="0" y="6858002"/>
                </a:lnTo>
                <a:close/>
              </a:path>
            </a:pathLst>
          </a:custGeom>
          <a:solidFill>
            <a:schemeClr val="accent1"/>
          </a:solidFill>
          <a:ln w="0">
            <a:noFill/>
            <a:prstDash val="solid"/>
            <a:round/>
            <a:headEnd/>
            <a:tailEnd/>
          </a:ln>
        </p:spPr>
      </p:sp>
      <p:sp>
        <p:nvSpPr>
          <p:cNvPr id="2" name="Titre 1">
            <a:extLst>
              <a:ext uri="{FF2B5EF4-FFF2-40B4-BE49-F238E27FC236}">
                <a16:creationId xmlns:a16="http://schemas.microsoft.com/office/drawing/2014/main" id="{5463B39E-4643-46B0-AA07-086B1605CE34}"/>
              </a:ext>
            </a:extLst>
          </p:cNvPr>
          <p:cNvSpPr>
            <a:spLocks noGrp="1"/>
          </p:cNvSpPr>
          <p:nvPr>
            <p:ph type="title"/>
          </p:nvPr>
        </p:nvSpPr>
        <p:spPr>
          <a:xfrm>
            <a:off x="366129" y="2306820"/>
            <a:ext cx="6049574" cy="3703700"/>
          </a:xfrm>
        </p:spPr>
        <p:txBody>
          <a:bodyPr anchor="ctr">
            <a:normAutofit/>
          </a:bodyPr>
          <a:lstStyle/>
          <a:p>
            <a:r>
              <a:rPr lang="fr-FR" sz="5400" dirty="0"/>
              <a:t>Adobe XD</a:t>
            </a:r>
            <a:br>
              <a:rPr lang="fr-FR" sz="5400" dirty="0"/>
            </a:br>
            <a:r>
              <a:rPr lang="fr-FR" sz="5400" dirty="0"/>
              <a:t>est un logiciel</a:t>
            </a:r>
            <a:br>
              <a:rPr lang="fr-FR" sz="5400" dirty="0"/>
            </a:br>
            <a:r>
              <a:rPr lang="fr-FR" sz="5400" dirty="0"/>
              <a:t>de design ultra complet</a:t>
            </a:r>
            <a:endParaRPr lang="fr-FR" sz="5400" dirty="0">
              <a:solidFill>
                <a:schemeClr val="tx1"/>
              </a:solidFill>
            </a:endParaRPr>
          </a:p>
        </p:txBody>
      </p:sp>
      <p:sp>
        <p:nvSpPr>
          <p:cNvPr id="12" name="Rectangle 11">
            <a:extLst>
              <a:ext uri="{FF2B5EF4-FFF2-40B4-BE49-F238E27FC236}">
                <a16:creationId xmlns:a16="http://schemas.microsoft.com/office/drawing/2014/main" id="{E3B475C6-1445-41C7-9360-49FD7C1C1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Espace réservé du contenu 2">
            <a:extLst>
              <a:ext uri="{FF2B5EF4-FFF2-40B4-BE49-F238E27FC236}">
                <a16:creationId xmlns:a16="http://schemas.microsoft.com/office/drawing/2014/main" id="{C682C8DA-BE49-4654-BBE9-4745046FD106}"/>
              </a:ext>
            </a:extLst>
          </p:cNvPr>
          <p:cNvSpPr>
            <a:spLocks noGrp="1"/>
          </p:cNvSpPr>
          <p:nvPr>
            <p:ph idx="1"/>
          </p:nvPr>
        </p:nvSpPr>
        <p:spPr>
          <a:xfrm>
            <a:off x="6531157" y="-2"/>
            <a:ext cx="5429934" cy="6858002"/>
          </a:xfrm>
        </p:spPr>
        <p:txBody>
          <a:bodyPr anchor="ctr">
            <a:normAutofit fontScale="85000" lnSpcReduction="10000"/>
          </a:bodyPr>
          <a:lstStyle/>
          <a:p>
            <a:pPr marL="0" indent="0">
              <a:lnSpc>
                <a:spcPct val="160000"/>
              </a:lnSpc>
              <a:buNone/>
            </a:pPr>
            <a:r>
              <a:rPr lang="fr-FR" dirty="0"/>
              <a:t>Adobe XD promet de chahuter la concurrence sur le marché des logiciels de prototypage digital. Au milieu des très connus Sketch, </a:t>
            </a:r>
            <a:r>
              <a:rPr lang="fr-FR" dirty="0" err="1"/>
              <a:t>Figma</a:t>
            </a:r>
            <a:r>
              <a:rPr lang="fr-FR" dirty="0"/>
              <a:t>, </a:t>
            </a:r>
            <a:r>
              <a:rPr lang="fr-FR" dirty="0" err="1"/>
              <a:t>Invision</a:t>
            </a:r>
            <a:r>
              <a:rPr lang="fr-FR" dirty="0"/>
              <a:t> Studio et </a:t>
            </a:r>
            <a:r>
              <a:rPr lang="fr-FR" dirty="0" err="1"/>
              <a:t>Framer</a:t>
            </a:r>
            <a:r>
              <a:rPr lang="fr-FR" dirty="0"/>
              <a:t>,</a:t>
            </a:r>
          </a:p>
          <a:p>
            <a:pPr marL="0" indent="0">
              <a:lnSpc>
                <a:spcPct val="160000"/>
              </a:lnSpc>
              <a:buNone/>
            </a:pPr>
            <a:r>
              <a:rPr lang="fr-FR" dirty="0"/>
              <a:t>XD offre aux concepteurs la vitesse, la précision et la qualité nécessaires pour itérer et partager en toute transparence des prototypes interactifs avec les membres de l'équipe et les réviseurs, sur différents périphériques et plates-formes, notamment Windows, Mac, iOS et Android.</a:t>
            </a:r>
          </a:p>
          <a:p>
            <a:pPr marL="0" indent="0">
              <a:lnSpc>
                <a:spcPct val="160000"/>
              </a:lnSpc>
              <a:buNone/>
            </a:pPr>
            <a:r>
              <a:rPr lang="fr-FR" dirty="0"/>
              <a:t>Visitez l'espace de travail</a:t>
            </a:r>
          </a:p>
          <a:p>
            <a:pPr marL="0" indent="0">
              <a:lnSpc>
                <a:spcPct val="160000"/>
              </a:lnSpc>
              <a:buNone/>
            </a:pPr>
            <a:r>
              <a:rPr lang="fr-FR" dirty="0"/>
              <a:t>Apprenez à connaître l'interface XD. Explorez les ressources intégrées disponibles pour vous aider à apprendre à utiliser Adobe XD ou à prendre une longueur d'avance sur vos conceptions. Naviguez entre les modes Conception et Prototype pour en savoir plus sur les outils disponibles dans chacun.</a:t>
            </a:r>
          </a:p>
        </p:txBody>
      </p:sp>
      <p:pic>
        <p:nvPicPr>
          <p:cNvPr id="9" name="Graphic 15">
            <a:extLst>
              <a:ext uri="{FF2B5EF4-FFF2-40B4-BE49-F238E27FC236}">
                <a16:creationId xmlns:a16="http://schemas.microsoft.com/office/drawing/2014/main" id="{08CFE37B-FD73-4871-9B9D-97E6AC5B2D92}"/>
              </a:ext>
            </a:extLst>
          </p:cNvPr>
          <p:cNvPicPr>
            <a:picLocks noChangeAspect="1"/>
          </p:cNvPicPr>
          <p:nvPr/>
        </p:nvPicPr>
        <p:blipFill>
          <a:blip r:embed="rId2"/>
          <a:stretch>
            <a:fillRect/>
          </a:stretch>
        </p:blipFill>
        <p:spPr>
          <a:xfrm>
            <a:off x="2473818" y="986999"/>
            <a:ext cx="1352611" cy="1319821"/>
          </a:xfrm>
          <a:prstGeom prst="rect">
            <a:avLst/>
          </a:prstGeom>
        </p:spPr>
      </p:pic>
    </p:spTree>
    <p:extLst>
      <p:ext uri="{BB962C8B-B14F-4D97-AF65-F5344CB8AC3E}">
        <p14:creationId xmlns:p14="http://schemas.microsoft.com/office/powerpoint/2010/main" val="14684835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8AD482-27A4-454E-8A3A-84F73CBDA7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22422E2-F15A-43AE-98F1-7210710B0E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4034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E37435F0-23B5-49F2-B51B-A677C5BDE2E6}"/>
              </a:ext>
            </a:extLst>
          </p:cNvPr>
          <p:cNvSpPr>
            <a:spLocks noGrp="1"/>
          </p:cNvSpPr>
          <p:nvPr>
            <p:ph type="title"/>
          </p:nvPr>
        </p:nvSpPr>
        <p:spPr>
          <a:xfrm>
            <a:off x="885825" y="1078377"/>
            <a:ext cx="3860801" cy="4701244"/>
          </a:xfrm>
        </p:spPr>
        <p:txBody>
          <a:bodyPr anchor="ctr">
            <a:normAutofit/>
          </a:bodyPr>
          <a:lstStyle/>
          <a:p>
            <a:pPr>
              <a:lnSpc>
                <a:spcPct val="150000"/>
              </a:lnSpc>
            </a:pPr>
            <a:r>
              <a:rPr lang="fr-MA" sz="4400" b="1" dirty="0"/>
              <a:t>Qu'est-ce que </a:t>
            </a:r>
            <a:br>
              <a:rPr lang="fr-MA" sz="4400" b="1" dirty="0"/>
            </a:br>
            <a:r>
              <a:rPr lang="fr-MA" sz="4400" b="1" dirty="0"/>
              <a:t>Adobe XD?</a:t>
            </a:r>
          </a:p>
        </p:txBody>
      </p:sp>
      <p:sp>
        <p:nvSpPr>
          <p:cNvPr id="12" name="Freeform 6">
            <a:extLst>
              <a:ext uri="{FF2B5EF4-FFF2-40B4-BE49-F238E27FC236}">
                <a16:creationId xmlns:a16="http://schemas.microsoft.com/office/drawing/2014/main" id="{BDC8164B-5FC0-4CBD-B7AE-0CB8780FFC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75000"/>
              <a:alpha val="70000"/>
            </a:schemeClr>
          </a:solidFill>
          <a:ln w="0">
            <a:noFill/>
            <a:prstDash val="solid"/>
            <a:round/>
            <a:headEnd/>
            <a:tailEnd/>
          </a:ln>
        </p:spPr>
      </p:sp>
      <p:pic>
        <p:nvPicPr>
          <p:cNvPr id="4" name="175b05f8-3fde-4222-83a7-13b1cac46d55_20170926031908.854x480at800_h264">
            <a:hlinkClick r:id="" action="ppaction://media"/>
            <a:extLst>
              <a:ext uri="{FF2B5EF4-FFF2-40B4-BE49-F238E27FC236}">
                <a16:creationId xmlns:a16="http://schemas.microsoft.com/office/drawing/2014/main" id="{01BCE2C2-07BA-4AA9-B2E1-24270EC4EAE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861628" y="1463458"/>
            <a:ext cx="6995092" cy="3931083"/>
          </a:xfrm>
        </p:spPr>
      </p:pic>
    </p:spTree>
    <p:extLst>
      <p:ext uri="{BB962C8B-B14F-4D97-AF65-F5344CB8AC3E}">
        <p14:creationId xmlns:p14="http://schemas.microsoft.com/office/powerpoint/2010/main" val="3071489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96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D6CE9D5-28BB-4329-B5E2-B06131F27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9" name="Rectangle 18">
            <a:extLst>
              <a:ext uri="{FF2B5EF4-FFF2-40B4-BE49-F238E27FC236}">
                <a16:creationId xmlns:a16="http://schemas.microsoft.com/office/drawing/2014/main" id="{8D9F7D40-5D59-4F59-A331-D8F7710AC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11">
            <a:extLst>
              <a:ext uri="{FF2B5EF4-FFF2-40B4-BE49-F238E27FC236}">
                <a16:creationId xmlns:a16="http://schemas.microsoft.com/office/drawing/2014/main" id="{E2B1BC2F-AEBF-4990-A7F9-197AAF28B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548664" y="0"/>
            <a:ext cx="4643336"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pic>
        <p:nvPicPr>
          <p:cNvPr id="7" name="Graphic 15">
            <a:extLst>
              <a:ext uri="{FF2B5EF4-FFF2-40B4-BE49-F238E27FC236}">
                <a16:creationId xmlns:a16="http://schemas.microsoft.com/office/drawing/2014/main" id="{A9830001-556A-4184-B177-34931267694D}"/>
              </a:ext>
            </a:extLst>
          </p:cNvPr>
          <p:cNvPicPr>
            <a:picLocks noChangeAspect="1"/>
          </p:cNvPicPr>
          <p:nvPr/>
        </p:nvPicPr>
        <p:blipFill>
          <a:blip r:embed="rId2"/>
          <a:stretch>
            <a:fillRect/>
          </a:stretch>
        </p:blipFill>
        <p:spPr>
          <a:xfrm>
            <a:off x="1561064" y="1131090"/>
            <a:ext cx="4710000" cy="4595819"/>
          </a:xfrm>
          <a:prstGeom prst="rect">
            <a:avLst/>
          </a:prstGeom>
        </p:spPr>
      </p:pic>
      <p:sp>
        <p:nvSpPr>
          <p:cNvPr id="3" name="Espace réservé du contenu 2">
            <a:extLst>
              <a:ext uri="{FF2B5EF4-FFF2-40B4-BE49-F238E27FC236}">
                <a16:creationId xmlns:a16="http://schemas.microsoft.com/office/drawing/2014/main" id="{C682C8DA-BE49-4654-BBE9-4745046FD106}"/>
              </a:ext>
            </a:extLst>
          </p:cNvPr>
          <p:cNvSpPr>
            <a:spLocks noGrp="1"/>
          </p:cNvSpPr>
          <p:nvPr>
            <p:ph idx="1"/>
          </p:nvPr>
        </p:nvSpPr>
        <p:spPr>
          <a:xfrm>
            <a:off x="8002184" y="2548167"/>
            <a:ext cx="3736295" cy="3178742"/>
          </a:xfrm>
        </p:spPr>
        <p:txBody>
          <a:bodyPr>
            <a:normAutofit/>
          </a:bodyPr>
          <a:lstStyle/>
          <a:p>
            <a:pPr marL="0" indent="0">
              <a:buNone/>
            </a:pPr>
            <a:r>
              <a:rPr lang="fr-FR" sz="2800" b="1" dirty="0">
                <a:solidFill>
                  <a:schemeClr val="bg1"/>
                </a:solidFill>
              </a:rPr>
              <a:t>Logiciel</a:t>
            </a:r>
          </a:p>
          <a:p>
            <a:pPr marL="0" indent="0">
              <a:buNone/>
            </a:pPr>
            <a:r>
              <a:rPr lang="fr-MA" sz="2800" b="1" dirty="0">
                <a:solidFill>
                  <a:schemeClr val="bg1"/>
                </a:solidFill>
              </a:rPr>
              <a:t>Gratuit</a:t>
            </a:r>
          </a:p>
          <a:p>
            <a:pPr marL="0" indent="0">
              <a:buNone/>
            </a:pPr>
            <a:r>
              <a:rPr lang="fr-MA" sz="2800" b="1" dirty="0">
                <a:solidFill>
                  <a:schemeClr val="bg1"/>
                </a:solidFill>
              </a:rPr>
              <a:t>Application mobile</a:t>
            </a:r>
          </a:p>
        </p:txBody>
      </p:sp>
      <p:sp>
        <p:nvSpPr>
          <p:cNvPr id="8" name="Titre 1">
            <a:extLst>
              <a:ext uri="{FF2B5EF4-FFF2-40B4-BE49-F238E27FC236}">
                <a16:creationId xmlns:a16="http://schemas.microsoft.com/office/drawing/2014/main" id="{94ACBC3B-F121-4C26-8958-EAB771E5C6C1}"/>
              </a:ext>
            </a:extLst>
          </p:cNvPr>
          <p:cNvSpPr txBox="1">
            <a:spLocks/>
          </p:cNvSpPr>
          <p:nvPr/>
        </p:nvSpPr>
        <p:spPr>
          <a:xfrm>
            <a:off x="7993887" y="503739"/>
            <a:ext cx="4135121" cy="111545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r>
              <a:rPr lang="fr-FR" sz="5400" dirty="0">
                <a:solidFill>
                  <a:schemeClr val="accent1"/>
                </a:solidFill>
              </a:rPr>
              <a:t>Adobe </a:t>
            </a:r>
            <a:r>
              <a:rPr lang="fr-FR" sz="5400" dirty="0" err="1">
                <a:solidFill>
                  <a:schemeClr val="accent1"/>
                </a:solidFill>
              </a:rPr>
              <a:t>xd</a:t>
            </a:r>
            <a:endParaRPr lang="fr-FR" sz="5400" dirty="0">
              <a:solidFill>
                <a:schemeClr val="accent1"/>
              </a:solidFill>
            </a:endParaRPr>
          </a:p>
        </p:txBody>
      </p:sp>
    </p:spTree>
    <p:extLst>
      <p:ext uri="{BB962C8B-B14F-4D97-AF65-F5344CB8AC3E}">
        <p14:creationId xmlns:p14="http://schemas.microsoft.com/office/powerpoint/2010/main" val="26148723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8AD482-27A4-454E-8A3A-84F73CBDA7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22422E2-F15A-43AE-98F1-7210710B0E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4034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E37435F0-23B5-49F2-B51B-A677C5BDE2E6}"/>
              </a:ext>
            </a:extLst>
          </p:cNvPr>
          <p:cNvSpPr>
            <a:spLocks noGrp="1"/>
          </p:cNvSpPr>
          <p:nvPr>
            <p:ph type="title"/>
          </p:nvPr>
        </p:nvSpPr>
        <p:spPr>
          <a:xfrm>
            <a:off x="704592" y="1078377"/>
            <a:ext cx="4046393" cy="4701244"/>
          </a:xfrm>
        </p:spPr>
        <p:txBody>
          <a:bodyPr anchor="ctr">
            <a:normAutofit/>
          </a:bodyPr>
          <a:lstStyle/>
          <a:p>
            <a:pPr>
              <a:lnSpc>
                <a:spcPct val="150000"/>
              </a:lnSpc>
            </a:pPr>
            <a:r>
              <a:rPr lang="fr-MA" sz="4000" b="1" dirty="0"/>
              <a:t>Visitez l'espace de travail</a:t>
            </a:r>
          </a:p>
        </p:txBody>
      </p:sp>
      <p:sp>
        <p:nvSpPr>
          <p:cNvPr id="12" name="Freeform 6">
            <a:extLst>
              <a:ext uri="{FF2B5EF4-FFF2-40B4-BE49-F238E27FC236}">
                <a16:creationId xmlns:a16="http://schemas.microsoft.com/office/drawing/2014/main" id="{BDC8164B-5FC0-4CBD-B7AE-0CB8780FFC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75000"/>
              <a:alpha val="70000"/>
            </a:schemeClr>
          </a:solidFill>
          <a:ln w="0">
            <a:noFill/>
            <a:prstDash val="solid"/>
            <a:round/>
            <a:headEnd/>
            <a:tailEnd/>
          </a:ln>
        </p:spPr>
      </p:sp>
      <p:pic>
        <p:nvPicPr>
          <p:cNvPr id="6" name="bf721475-3ac8-43d4-a99b-cdb31f55aba6_20170926032216.854x480at800_h264">
            <a:hlinkClick r:id="" action="ppaction://media"/>
            <a:extLst>
              <a:ext uri="{FF2B5EF4-FFF2-40B4-BE49-F238E27FC236}">
                <a16:creationId xmlns:a16="http://schemas.microsoft.com/office/drawing/2014/main" id="{0601D178-2D58-44B8-8A16-D7C96655A27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828949" y="1421822"/>
            <a:ext cx="7142146" cy="4014354"/>
          </a:xfrm>
        </p:spPr>
      </p:pic>
    </p:spTree>
    <p:extLst>
      <p:ext uri="{BB962C8B-B14F-4D97-AF65-F5344CB8AC3E}">
        <p14:creationId xmlns:p14="http://schemas.microsoft.com/office/powerpoint/2010/main" val="1477882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701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E725C00-1729-467C-BFCC-55816413175B}"/>
              </a:ext>
            </a:extLst>
          </p:cNvPr>
          <p:cNvSpPr>
            <a:spLocks noGrp="1"/>
          </p:cNvSpPr>
          <p:nvPr>
            <p:ph type="title"/>
          </p:nvPr>
        </p:nvSpPr>
        <p:spPr>
          <a:xfrm>
            <a:off x="3370006" y="1796308"/>
            <a:ext cx="5451987" cy="3265383"/>
          </a:xfrm>
        </p:spPr>
        <p:txBody>
          <a:bodyPr>
            <a:noAutofit/>
          </a:bodyPr>
          <a:lstStyle/>
          <a:p>
            <a:pPr algn="ctr"/>
            <a:r>
              <a:rPr lang="fr-MA" sz="25900" dirty="0"/>
              <a:t>fin</a:t>
            </a:r>
          </a:p>
        </p:txBody>
      </p:sp>
    </p:spTree>
    <p:extLst>
      <p:ext uri="{BB962C8B-B14F-4D97-AF65-F5344CB8AC3E}">
        <p14:creationId xmlns:p14="http://schemas.microsoft.com/office/powerpoint/2010/main" val="12947107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6F0F283-C8B6-4598-89C9-C404C98A5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E473B0C0-761B-443F-97A0-9D6E01FBB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2"/>
            <a:ext cx="6300250" cy="6858002"/>
          </a:xfrm>
          <a:custGeom>
            <a:avLst/>
            <a:gdLst>
              <a:gd name="connsiteX0" fmla="*/ 0 w 6300250"/>
              <a:gd name="connsiteY0" fmla="*/ 0 h 6858002"/>
              <a:gd name="connsiteX1" fmla="*/ 3149600 w 6300250"/>
              <a:gd name="connsiteY1" fmla="*/ 0 h 6858002"/>
              <a:gd name="connsiteX2" fmla="*/ 3149600 w 6300250"/>
              <a:gd name="connsiteY2" fmla="*/ 2 h 6858002"/>
              <a:gd name="connsiteX3" fmla="*/ 6110455 w 6300250"/>
              <a:gd name="connsiteY3" fmla="*/ 2 h 6858002"/>
              <a:gd name="connsiteX4" fmla="*/ 6115495 w 6300250"/>
              <a:gd name="connsiteY4" fmla="*/ 66677 h 6858002"/>
              <a:gd name="connsiteX5" fmla="*/ 6123892 w 6300250"/>
              <a:gd name="connsiteY5" fmla="*/ 122239 h 6858002"/>
              <a:gd name="connsiteX6" fmla="*/ 6133970 w 6300250"/>
              <a:gd name="connsiteY6" fmla="*/ 174627 h 6858002"/>
              <a:gd name="connsiteX7" fmla="*/ 6150766 w 6300250"/>
              <a:gd name="connsiteY7" fmla="*/ 217489 h 6858002"/>
              <a:gd name="connsiteX8" fmla="*/ 6167562 w 6300250"/>
              <a:gd name="connsiteY8" fmla="*/ 260352 h 6858002"/>
              <a:gd name="connsiteX9" fmla="*/ 6187717 w 6300250"/>
              <a:gd name="connsiteY9" fmla="*/ 296864 h 6858002"/>
              <a:gd name="connsiteX10" fmla="*/ 6207872 w 6300250"/>
              <a:gd name="connsiteY10" fmla="*/ 334964 h 6858002"/>
              <a:gd name="connsiteX11" fmla="*/ 6226348 w 6300250"/>
              <a:gd name="connsiteY11" fmla="*/ 369889 h 6858002"/>
              <a:gd name="connsiteX12" fmla="*/ 6244823 w 6300250"/>
              <a:gd name="connsiteY12" fmla="*/ 409577 h 6858002"/>
              <a:gd name="connsiteX13" fmla="*/ 6261619 w 6300250"/>
              <a:gd name="connsiteY13" fmla="*/ 450852 h 6858002"/>
              <a:gd name="connsiteX14" fmla="*/ 6276736 w 6300250"/>
              <a:gd name="connsiteY14" fmla="*/ 496889 h 6858002"/>
              <a:gd name="connsiteX15" fmla="*/ 6288493 w 6300250"/>
              <a:gd name="connsiteY15" fmla="*/ 546102 h 6858002"/>
              <a:gd name="connsiteX16" fmla="*/ 6296891 w 6300250"/>
              <a:gd name="connsiteY16" fmla="*/ 606427 h 6858002"/>
              <a:gd name="connsiteX17" fmla="*/ 6300250 w 6300250"/>
              <a:gd name="connsiteY17" fmla="*/ 673102 h 6858002"/>
              <a:gd name="connsiteX18" fmla="*/ 6296891 w 6300250"/>
              <a:gd name="connsiteY18" fmla="*/ 744539 h 6858002"/>
              <a:gd name="connsiteX19" fmla="*/ 6288493 w 6300250"/>
              <a:gd name="connsiteY19" fmla="*/ 801689 h 6858002"/>
              <a:gd name="connsiteX20" fmla="*/ 6276736 w 6300250"/>
              <a:gd name="connsiteY20" fmla="*/ 854077 h 6858002"/>
              <a:gd name="connsiteX21" fmla="*/ 6261619 w 6300250"/>
              <a:gd name="connsiteY21" fmla="*/ 901702 h 6858002"/>
              <a:gd name="connsiteX22" fmla="*/ 6244823 w 6300250"/>
              <a:gd name="connsiteY22" fmla="*/ 942977 h 6858002"/>
              <a:gd name="connsiteX23" fmla="*/ 6224668 w 6300250"/>
              <a:gd name="connsiteY23" fmla="*/ 981077 h 6858002"/>
              <a:gd name="connsiteX24" fmla="*/ 6204513 w 6300250"/>
              <a:gd name="connsiteY24" fmla="*/ 1017589 h 6858002"/>
              <a:gd name="connsiteX25" fmla="*/ 6184358 w 6300250"/>
              <a:gd name="connsiteY25" fmla="*/ 1055689 h 6858002"/>
              <a:gd name="connsiteX26" fmla="*/ 6165882 w 6300250"/>
              <a:gd name="connsiteY26" fmla="*/ 1095377 h 6858002"/>
              <a:gd name="connsiteX27" fmla="*/ 6147406 w 6300250"/>
              <a:gd name="connsiteY27" fmla="*/ 1136652 h 6858002"/>
              <a:gd name="connsiteX28" fmla="*/ 6132291 w 6300250"/>
              <a:gd name="connsiteY28" fmla="*/ 1182689 h 6858002"/>
              <a:gd name="connsiteX29" fmla="*/ 6122213 w 6300250"/>
              <a:gd name="connsiteY29" fmla="*/ 1235077 h 6858002"/>
              <a:gd name="connsiteX30" fmla="*/ 6112135 w 6300250"/>
              <a:gd name="connsiteY30" fmla="*/ 1295402 h 6858002"/>
              <a:gd name="connsiteX31" fmla="*/ 6110455 w 6300250"/>
              <a:gd name="connsiteY31" fmla="*/ 1363664 h 6858002"/>
              <a:gd name="connsiteX32" fmla="*/ 6112135 w 6300250"/>
              <a:gd name="connsiteY32" fmla="*/ 1431927 h 6858002"/>
              <a:gd name="connsiteX33" fmla="*/ 6122213 w 6300250"/>
              <a:gd name="connsiteY33" fmla="*/ 1492252 h 6858002"/>
              <a:gd name="connsiteX34" fmla="*/ 6132291 w 6300250"/>
              <a:gd name="connsiteY34" fmla="*/ 1544639 h 6858002"/>
              <a:gd name="connsiteX35" fmla="*/ 6147406 w 6300250"/>
              <a:gd name="connsiteY35" fmla="*/ 1589089 h 6858002"/>
              <a:gd name="connsiteX36" fmla="*/ 6165882 w 6300250"/>
              <a:gd name="connsiteY36" fmla="*/ 1631952 h 6858002"/>
              <a:gd name="connsiteX37" fmla="*/ 6184358 w 6300250"/>
              <a:gd name="connsiteY37" fmla="*/ 1671639 h 6858002"/>
              <a:gd name="connsiteX38" fmla="*/ 6204513 w 6300250"/>
              <a:gd name="connsiteY38" fmla="*/ 1708152 h 6858002"/>
              <a:gd name="connsiteX39" fmla="*/ 6224668 w 6300250"/>
              <a:gd name="connsiteY39" fmla="*/ 1743077 h 6858002"/>
              <a:gd name="connsiteX40" fmla="*/ 6244823 w 6300250"/>
              <a:gd name="connsiteY40" fmla="*/ 1782764 h 6858002"/>
              <a:gd name="connsiteX41" fmla="*/ 6261619 w 6300250"/>
              <a:gd name="connsiteY41" fmla="*/ 1824039 h 6858002"/>
              <a:gd name="connsiteX42" fmla="*/ 6276736 w 6300250"/>
              <a:gd name="connsiteY42" fmla="*/ 1870077 h 6858002"/>
              <a:gd name="connsiteX43" fmla="*/ 6288493 w 6300250"/>
              <a:gd name="connsiteY43" fmla="*/ 1922464 h 6858002"/>
              <a:gd name="connsiteX44" fmla="*/ 6296891 w 6300250"/>
              <a:gd name="connsiteY44" fmla="*/ 1982789 h 6858002"/>
              <a:gd name="connsiteX45" fmla="*/ 6300250 w 6300250"/>
              <a:gd name="connsiteY45" fmla="*/ 2051052 h 6858002"/>
              <a:gd name="connsiteX46" fmla="*/ 6296891 w 6300250"/>
              <a:gd name="connsiteY46" fmla="*/ 2119314 h 6858002"/>
              <a:gd name="connsiteX47" fmla="*/ 6288493 w 6300250"/>
              <a:gd name="connsiteY47" fmla="*/ 2179639 h 6858002"/>
              <a:gd name="connsiteX48" fmla="*/ 6276736 w 6300250"/>
              <a:gd name="connsiteY48" fmla="*/ 2232027 h 6858002"/>
              <a:gd name="connsiteX49" fmla="*/ 6261619 w 6300250"/>
              <a:gd name="connsiteY49" fmla="*/ 2278064 h 6858002"/>
              <a:gd name="connsiteX50" fmla="*/ 6244823 w 6300250"/>
              <a:gd name="connsiteY50" fmla="*/ 2319339 h 6858002"/>
              <a:gd name="connsiteX51" fmla="*/ 6224668 w 6300250"/>
              <a:gd name="connsiteY51" fmla="*/ 2359027 h 6858002"/>
              <a:gd name="connsiteX52" fmla="*/ 6204513 w 6300250"/>
              <a:gd name="connsiteY52" fmla="*/ 2395539 h 6858002"/>
              <a:gd name="connsiteX53" fmla="*/ 6184358 w 6300250"/>
              <a:gd name="connsiteY53" fmla="*/ 2433639 h 6858002"/>
              <a:gd name="connsiteX54" fmla="*/ 6165882 w 6300250"/>
              <a:gd name="connsiteY54" fmla="*/ 2471739 h 6858002"/>
              <a:gd name="connsiteX55" fmla="*/ 6147406 w 6300250"/>
              <a:gd name="connsiteY55" fmla="*/ 2513014 h 6858002"/>
              <a:gd name="connsiteX56" fmla="*/ 6132291 w 6300250"/>
              <a:gd name="connsiteY56" fmla="*/ 2560639 h 6858002"/>
              <a:gd name="connsiteX57" fmla="*/ 6122213 w 6300250"/>
              <a:gd name="connsiteY57" fmla="*/ 2613027 h 6858002"/>
              <a:gd name="connsiteX58" fmla="*/ 6112135 w 6300250"/>
              <a:gd name="connsiteY58" fmla="*/ 2671764 h 6858002"/>
              <a:gd name="connsiteX59" fmla="*/ 6110455 w 6300250"/>
              <a:gd name="connsiteY59" fmla="*/ 2741614 h 6858002"/>
              <a:gd name="connsiteX60" fmla="*/ 6112135 w 6300250"/>
              <a:gd name="connsiteY60" fmla="*/ 2809877 h 6858002"/>
              <a:gd name="connsiteX61" fmla="*/ 6122213 w 6300250"/>
              <a:gd name="connsiteY61" fmla="*/ 2868614 h 6858002"/>
              <a:gd name="connsiteX62" fmla="*/ 6132291 w 6300250"/>
              <a:gd name="connsiteY62" fmla="*/ 2922589 h 6858002"/>
              <a:gd name="connsiteX63" fmla="*/ 6147406 w 6300250"/>
              <a:gd name="connsiteY63" fmla="*/ 2967039 h 6858002"/>
              <a:gd name="connsiteX64" fmla="*/ 6165882 w 6300250"/>
              <a:gd name="connsiteY64" fmla="*/ 3009902 h 6858002"/>
              <a:gd name="connsiteX65" fmla="*/ 6184358 w 6300250"/>
              <a:gd name="connsiteY65" fmla="*/ 3046414 h 6858002"/>
              <a:gd name="connsiteX66" fmla="*/ 6204513 w 6300250"/>
              <a:gd name="connsiteY66" fmla="*/ 3084514 h 6858002"/>
              <a:gd name="connsiteX67" fmla="*/ 6224668 w 6300250"/>
              <a:gd name="connsiteY67" fmla="*/ 3121027 h 6858002"/>
              <a:gd name="connsiteX68" fmla="*/ 6244823 w 6300250"/>
              <a:gd name="connsiteY68" fmla="*/ 3160714 h 6858002"/>
              <a:gd name="connsiteX69" fmla="*/ 6261619 w 6300250"/>
              <a:gd name="connsiteY69" fmla="*/ 3201989 h 6858002"/>
              <a:gd name="connsiteX70" fmla="*/ 6276736 w 6300250"/>
              <a:gd name="connsiteY70" fmla="*/ 3248027 h 6858002"/>
              <a:gd name="connsiteX71" fmla="*/ 6288493 w 6300250"/>
              <a:gd name="connsiteY71" fmla="*/ 3300414 h 6858002"/>
              <a:gd name="connsiteX72" fmla="*/ 6296891 w 6300250"/>
              <a:gd name="connsiteY72" fmla="*/ 3360739 h 6858002"/>
              <a:gd name="connsiteX73" fmla="*/ 6300250 w 6300250"/>
              <a:gd name="connsiteY73" fmla="*/ 3427414 h 6858002"/>
              <a:gd name="connsiteX74" fmla="*/ 6296891 w 6300250"/>
              <a:gd name="connsiteY74" fmla="*/ 3497264 h 6858002"/>
              <a:gd name="connsiteX75" fmla="*/ 6288493 w 6300250"/>
              <a:gd name="connsiteY75" fmla="*/ 3557589 h 6858002"/>
              <a:gd name="connsiteX76" fmla="*/ 6276736 w 6300250"/>
              <a:gd name="connsiteY76" fmla="*/ 3609977 h 6858002"/>
              <a:gd name="connsiteX77" fmla="*/ 6261619 w 6300250"/>
              <a:gd name="connsiteY77" fmla="*/ 3656014 h 6858002"/>
              <a:gd name="connsiteX78" fmla="*/ 6244823 w 6300250"/>
              <a:gd name="connsiteY78" fmla="*/ 3697289 h 6858002"/>
              <a:gd name="connsiteX79" fmla="*/ 6224668 w 6300250"/>
              <a:gd name="connsiteY79" fmla="*/ 3736977 h 6858002"/>
              <a:gd name="connsiteX80" fmla="*/ 6184358 w 6300250"/>
              <a:gd name="connsiteY80" fmla="*/ 3811589 h 6858002"/>
              <a:gd name="connsiteX81" fmla="*/ 6165882 w 6300250"/>
              <a:gd name="connsiteY81" fmla="*/ 3848102 h 6858002"/>
              <a:gd name="connsiteX82" fmla="*/ 6147406 w 6300250"/>
              <a:gd name="connsiteY82" fmla="*/ 3890964 h 6858002"/>
              <a:gd name="connsiteX83" fmla="*/ 6132291 w 6300250"/>
              <a:gd name="connsiteY83" fmla="*/ 3935414 h 6858002"/>
              <a:gd name="connsiteX84" fmla="*/ 6122213 w 6300250"/>
              <a:gd name="connsiteY84" fmla="*/ 3987802 h 6858002"/>
              <a:gd name="connsiteX85" fmla="*/ 6112135 w 6300250"/>
              <a:gd name="connsiteY85" fmla="*/ 4048127 h 6858002"/>
              <a:gd name="connsiteX86" fmla="*/ 6110455 w 6300250"/>
              <a:gd name="connsiteY86" fmla="*/ 4116389 h 6858002"/>
              <a:gd name="connsiteX87" fmla="*/ 6112135 w 6300250"/>
              <a:gd name="connsiteY87" fmla="*/ 4186239 h 6858002"/>
              <a:gd name="connsiteX88" fmla="*/ 6122213 w 6300250"/>
              <a:gd name="connsiteY88" fmla="*/ 4244977 h 6858002"/>
              <a:gd name="connsiteX89" fmla="*/ 6132291 w 6300250"/>
              <a:gd name="connsiteY89" fmla="*/ 4297364 h 6858002"/>
              <a:gd name="connsiteX90" fmla="*/ 6147406 w 6300250"/>
              <a:gd name="connsiteY90" fmla="*/ 4343402 h 6858002"/>
              <a:gd name="connsiteX91" fmla="*/ 6165882 w 6300250"/>
              <a:gd name="connsiteY91" fmla="*/ 4386264 h 6858002"/>
              <a:gd name="connsiteX92" fmla="*/ 6184358 w 6300250"/>
              <a:gd name="connsiteY92" fmla="*/ 4424364 h 6858002"/>
              <a:gd name="connsiteX93" fmla="*/ 6224668 w 6300250"/>
              <a:gd name="connsiteY93" fmla="*/ 4498977 h 6858002"/>
              <a:gd name="connsiteX94" fmla="*/ 6244823 w 6300250"/>
              <a:gd name="connsiteY94" fmla="*/ 4537077 h 6858002"/>
              <a:gd name="connsiteX95" fmla="*/ 6261619 w 6300250"/>
              <a:gd name="connsiteY95" fmla="*/ 4579939 h 6858002"/>
              <a:gd name="connsiteX96" fmla="*/ 6276736 w 6300250"/>
              <a:gd name="connsiteY96" fmla="*/ 4625977 h 6858002"/>
              <a:gd name="connsiteX97" fmla="*/ 6288493 w 6300250"/>
              <a:gd name="connsiteY97" fmla="*/ 4678364 h 6858002"/>
              <a:gd name="connsiteX98" fmla="*/ 6296891 w 6300250"/>
              <a:gd name="connsiteY98" fmla="*/ 4738689 h 6858002"/>
              <a:gd name="connsiteX99" fmla="*/ 6300250 w 6300250"/>
              <a:gd name="connsiteY99" fmla="*/ 4806952 h 6858002"/>
              <a:gd name="connsiteX100" fmla="*/ 6296891 w 6300250"/>
              <a:gd name="connsiteY100" fmla="*/ 4875214 h 6858002"/>
              <a:gd name="connsiteX101" fmla="*/ 6288493 w 6300250"/>
              <a:gd name="connsiteY101" fmla="*/ 4935539 h 6858002"/>
              <a:gd name="connsiteX102" fmla="*/ 6276736 w 6300250"/>
              <a:gd name="connsiteY102" fmla="*/ 4987927 h 6858002"/>
              <a:gd name="connsiteX103" fmla="*/ 6261619 w 6300250"/>
              <a:gd name="connsiteY103" fmla="*/ 5033964 h 6858002"/>
              <a:gd name="connsiteX104" fmla="*/ 6244823 w 6300250"/>
              <a:gd name="connsiteY104" fmla="*/ 5075239 h 6858002"/>
              <a:gd name="connsiteX105" fmla="*/ 6224668 w 6300250"/>
              <a:gd name="connsiteY105" fmla="*/ 5114927 h 6858002"/>
              <a:gd name="connsiteX106" fmla="*/ 6204513 w 6300250"/>
              <a:gd name="connsiteY106" fmla="*/ 5149852 h 6858002"/>
              <a:gd name="connsiteX107" fmla="*/ 6184358 w 6300250"/>
              <a:gd name="connsiteY107" fmla="*/ 5186364 h 6858002"/>
              <a:gd name="connsiteX108" fmla="*/ 6165882 w 6300250"/>
              <a:gd name="connsiteY108" fmla="*/ 5226052 h 6858002"/>
              <a:gd name="connsiteX109" fmla="*/ 6147406 w 6300250"/>
              <a:gd name="connsiteY109" fmla="*/ 5268914 h 6858002"/>
              <a:gd name="connsiteX110" fmla="*/ 6132291 w 6300250"/>
              <a:gd name="connsiteY110" fmla="*/ 5313364 h 6858002"/>
              <a:gd name="connsiteX111" fmla="*/ 6122213 w 6300250"/>
              <a:gd name="connsiteY111" fmla="*/ 5365752 h 6858002"/>
              <a:gd name="connsiteX112" fmla="*/ 6112135 w 6300250"/>
              <a:gd name="connsiteY112" fmla="*/ 5426077 h 6858002"/>
              <a:gd name="connsiteX113" fmla="*/ 6110455 w 6300250"/>
              <a:gd name="connsiteY113" fmla="*/ 5494339 h 6858002"/>
              <a:gd name="connsiteX114" fmla="*/ 6112135 w 6300250"/>
              <a:gd name="connsiteY114" fmla="*/ 5562602 h 6858002"/>
              <a:gd name="connsiteX115" fmla="*/ 6122213 w 6300250"/>
              <a:gd name="connsiteY115" fmla="*/ 5622927 h 6858002"/>
              <a:gd name="connsiteX116" fmla="*/ 6132291 w 6300250"/>
              <a:gd name="connsiteY116" fmla="*/ 5675314 h 6858002"/>
              <a:gd name="connsiteX117" fmla="*/ 6147406 w 6300250"/>
              <a:gd name="connsiteY117" fmla="*/ 5721352 h 6858002"/>
              <a:gd name="connsiteX118" fmla="*/ 6165882 w 6300250"/>
              <a:gd name="connsiteY118" fmla="*/ 5762627 h 6858002"/>
              <a:gd name="connsiteX119" fmla="*/ 6184358 w 6300250"/>
              <a:gd name="connsiteY119" fmla="*/ 5802314 h 6858002"/>
              <a:gd name="connsiteX120" fmla="*/ 6204513 w 6300250"/>
              <a:gd name="connsiteY120" fmla="*/ 5840414 h 6858002"/>
              <a:gd name="connsiteX121" fmla="*/ 6224668 w 6300250"/>
              <a:gd name="connsiteY121" fmla="*/ 5876927 h 6858002"/>
              <a:gd name="connsiteX122" fmla="*/ 6244823 w 6300250"/>
              <a:gd name="connsiteY122" fmla="*/ 5915027 h 6858002"/>
              <a:gd name="connsiteX123" fmla="*/ 6261619 w 6300250"/>
              <a:gd name="connsiteY123" fmla="*/ 5956302 h 6858002"/>
              <a:gd name="connsiteX124" fmla="*/ 6276736 w 6300250"/>
              <a:gd name="connsiteY124" fmla="*/ 6003927 h 6858002"/>
              <a:gd name="connsiteX125" fmla="*/ 6288493 w 6300250"/>
              <a:gd name="connsiteY125" fmla="*/ 6056314 h 6858002"/>
              <a:gd name="connsiteX126" fmla="*/ 6296891 w 6300250"/>
              <a:gd name="connsiteY126" fmla="*/ 6113464 h 6858002"/>
              <a:gd name="connsiteX127" fmla="*/ 6300250 w 6300250"/>
              <a:gd name="connsiteY127" fmla="*/ 6183314 h 6858002"/>
              <a:gd name="connsiteX128" fmla="*/ 6296891 w 6300250"/>
              <a:gd name="connsiteY128" fmla="*/ 6251577 h 6858002"/>
              <a:gd name="connsiteX129" fmla="*/ 6288493 w 6300250"/>
              <a:gd name="connsiteY129" fmla="*/ 6311902 h 6858002"/>
              <a:gd name="connsiteX130" fmla="*/ 6276736 w 6300250"/>
              <a:gd name="connsiteY130" fmla="*/ 6361114 h 6858002"/>
              <a:gd name="connsiteX131" fmla="*/ 6261619 w 6300250"/>
              <a:gd name="connsiteY131" fmla="*/ 6407152 h 6858002"/>
              <a:gd name="connsiteX132" fmla="*/ 6244823 w 6300250"/>
              <a:gd name="connsiteY132" fmla="*/ 6448427 h 6858002"/>
              <a:gd name="connsiteX133" fmla="*/ 6226348 w 6300250"/>
              <a:gd name="connsiteY133" fmla="*/ 6488114 h 6858002"/>
              <a:gd name="connsiteX134" fmla="*/ 6207872 w 6300250"/>
              <a:gd name="connsiteY134" fmla="*/ 6523039 h 6858002"/>
              <a:gd name="connsiteX135" fmla="*/ 6187717 w 6300250"/>
              <a:gd name="connsiteY135" fmla="*/ 6561139 h 6858002"/>
              <a:gd name="connsiteX136" fmla="*/ 6167562 w 6300250"/>
              <a:gd name="connsiteY136" fmla="*/ 6597652 h 6858002"/>
              <a:gd name="connsiteX137" fmla="*/ 6150766 w 6300250"/>
              <a:gd name="connsiteY137" fmla="*/ 6640514 h 6858002"/>
              <a:gd name="connsiteX138" fmla="*/ 6133970 w 6300250"/>
              <a:gd name="connsiteY138" fmla="*/ 6683377 h 6858002"/>
              <a:gd name="connsiteX139" fmla="*/ 6123892 w 6300250"/>
              <a:gd name="connsiteY139" fmla="*/ 6735764 h 6858002"/>
              <a:gd name="connsiteX140" fmla="*/ 6115495 w 6300250"/>
              <a:gd name="connsiteY140" fmla="*/ 6791327 h 6858002"/>
              <a:gd name="connsiteX141" fmla="*/ 6110455 w 6300250"/>
              <a:gd name="connsiteY141" fmla="*/ 6858002 h 6858002"/>
              <a:gd name="connsiteX142" fmla="*/ 3149600 w 6300250"/>
              <a:gd name="connsiteY142" fmla="*/ 6858002 h 6858002"/>
              <a:gd name="connsiteX143" fmla="*/ 2707087 w 6300250"/>
              <a:gd name="connsiteY143" fmla="*/ 6858002 h 6858002"/>
              <a:gd name="connsiteX144" fmla="*/ 0 w 6300250"/>
              <a:gd name="connsiteY144"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6300250" h="6858002">
                <a:moveTo>
                  <a:pt x="0" y="0"/>
                </a:moveTo>
                <a:lnTo>
                  <a:pt x="3149600" y="0"/>
                </a:lnTo>
                <a:lnTo>
                  <a:pt x="3149600" y="2"/>
                </a:lnTo>
                <a:lnTo>
                  <a:pt x="6110455" y="2"/>
                </a:lnTo>
                <a:lnTo>
                  <a:pt x="6115495" y="66677"/>
                </a:lnTo>
                <a:lnTo>
                  <a:pt x="6123892" y="122239"/>
                </a:lnTo>
                <a:lnTo>
                  <a:pt x="6133970" y="174627"/>
                </a:lnTo>
                <a:lnTo>
                  <a:pt x="6150766" y="217489"/>
                </a:lnTo>
                <a:lnTo>
                  <a:pt x="6167562" y="260352"/>
                </a:lnTo>
                <a:lnTo>
                  <a:pt x="6187717" y="296864"/>
                </a:lnTo>
                <a:lnTo>
                  <a:pt x="6207872" y="334964"/>
                </a:lnTo>
                <a:lnTo>
                  <a:pt x="6226348" y="369889"/>
                </a:lnTo>
                <a:lnTo>
                  <a:pt x="6244823" y="409577"/>
                </a:lnTo>
                <a:lnTo>
                  <a:pt x="6261619" y="450852"/>
                </a:lnTo>
                <a:lnTo>
                  <a:pt x="6276736" y="496889"/>
                </a:lnTo>
                <a:lnTo>
                  <a:pt x="6288493" y="546102"/>
                </a:lnTo>
                <a:lnTo>
                  <a:pt x="6296891" y="606427"/>
                </a:lnTo>
                <a:lnTo>
                  <a:pt x="6300250" y="673102"/>
                </a:lnTo>
                <a:lnTo>
                  <a:pt x="6296891" y="744539"/>
                </a:lnTo>
                <a:lnTo>
                  <a:pt x="6288493" y="801689"/>
                </a:lnTo>
                <a:lnTo>
                  <a:pt x="6276736" y="854077"/>
                </a:lnTo>
                <a:lnTo>
                  <a:pt x="6261619" y="901702"/>
                </a:lnTo>
                <a:lnTo>
                  <a:pt x="6244823" y="942977"/>
                </a:lnTo>
                <a:lnTo>
                  <a:pt x="6224668" y="981077"/>
                </a:lnTo>
                <a:lnTo>
                  <a:pt x="6204513" y="1017589"/>
                </a:lnTo>
                <a:lnTo>
                  <a:pt x="6184358" y="1055689"/>
                </a:lnTo>
                <a:lnTo>
                  <a:pt x="6165882" y="1095377"/>
                </a:lnTo>
                <a:lnTo>
                  <a:pt x="6147406" y="1136652"/>
                </a:lnTo>
                <a:lnTo>
                  <a:pt x="6132291" y="1182689"/>
                </a:lnTo>
                <a:lnTo>
                  <a:pt x="6122213" y="1235077"/>
                </a:lnTo>
                <a:lnTo>
                  <a:pt x="6112135" y="1295402"/>
                </a:lnTo>
                <a:lnTo>
                  <a:pt x="6110455" y="1363664"/>
                </a:lnTo>
                <a:lnTo>
                  <a:pt x="6112135" y="1431927"/>
                </a:lnTo>
                <a:lnTo>
                  <a:pt x="6122213" y="1492252"/>
                </a:lnTo>
                <a:lnTo>
                  <a:pt x="6132291" y="1544639"/>
                </a:lnTo>
                <a:lnTo>
                  <a:pt x="6147406" y="1589089"/>
                </a:lnTo>
                <a:lnTo>
                  <a:pt x="6165882" y="1631952"/>
                </a:lnTo>
                <a:lnTo>
                  <a:pt x="6184358" y="1671639"/>
                </a:lnTo>
                <a:lnTo>
                  <a:pt x="6204513" y="1708152"/>
                </a:lnTo>
                <a:lnTo>
                  <a:pt x="6224668" y="1743077"/>
                </a:lnTo>
                <a:lnTo>
                  <a:pt x="6244823" y="1782764"/>
                </a:lnTo>
                <a:lnTo>
                  <a:pt x="6261619" y="1824039"/>
                </a:lnTo>
                <a:lnTo>
                  <a:pt x="6276736" y="1870077"/>
                </a:lnTo>
                <a:lnTo>
                  <a:pt x="6288493" y="1922464"/>
                </a:lnTo>
                <a:lnTo>
                  <a:pt x="6296891" y="1982789"/>
                </a:lnTo>
                <a:lnTo>
                  <a:pt x="6300250" y="2051052"/>
                </a:lnTo>
                <a:lnTo>
                  <a:pt x="6296891" y="2119314"/>
                </a:lnTo>
                <a:lnTo>
                  <a:pt x="6288493" y="2179639"/>
                </a:lnTo>
                <a:lnTo>
                  <a:pt x="6276736" y="2232027"/>
                </a:lnTo>
                <a:lnTo>
                  <a:pt x="6261619" y="2278064"/>
                </a:lnTo>
                <a:lnTo>
                  <a:pt x="6244823" y="2319339"/>
                </a:lnTo>
                <a:lnTo>
                  <a:pt x="6224668" y="2359027"/>
                </a:lnTo>
                <a:lnTo>
                  <a:pt x="6204513" y="2395539"/>
                </a:lnTo>
                <a:lnTo>
                  <a:pt x="6184358" y="2433639"/>
                </a:lnTo>
                <a:lnTo>
                  <a:pt x="6165882" y="2471739"/>
                </a:lnTo>
                <a:lnTo>
                  <a:pt x="6147406" y="2513014"/>
                </a:lnTo>
                <a:lnTo>
                  <a:pt x="6132291" y="2560639"/>
                </a:lnTo>
                <a:lnTo>
                  <a:pt x="6122213" y="2613027"/>
                </a:lnTo>
                <a:lnTo>
                  <a:pt x="6112135" y="2671764"/>
                </a:lnTo>
                <a:lnTo>
                  <a:pt x="6110455" y="2741614"/>
                </a:lnTo>
                <a:lnTo>
                  <a:pt x="6112135" y="2809877"/>
                </a:lnTo>
                <a:lnTo>
                  <a:pt x="6122213" y="2868614"/>
                </a:lnTo>
                <a:lnTo>
                  <a:pt x="6132291" y="2922589"/>
                </a:lnTo>
                <a:lnTo>
                  <a:pt x="6147406" y="2967039"/>
                </a:lnTo>
                <a:lnTo>
                  <a:pt x="6165882" y="3009902"/>
                </a:lnTo>
                <a:lnTo>
                  <a:pt x="6184358" y="3046414"/>
                </a:lnTo>
                <a:lnTo>
                  <a:pt x="6204513" y="3084514"/>
                </a:lnTo>
                <a:lnTo>
                  <a:pt x="6224668" y="3121027"/>
                </a:lnTo>
                <a:lnTo>
                  <a:pt x="6244823" y="3160714"/>
                </a:lnTo>
                <a:lnTo>
                  <a:pt x="6261619" y="3201989"/>
                </a:lnTo>
                <a:lnTo>
                  <a:pt x="6276736" y="3248027"/>
                </a:lnTo>
                <a:lnTo>
                  <a:pt x="6288493" y="3300414"/>
                </a:lnTo>
                <a:lnTo>
                  <a:pt x="6296891" y="3360739"/>
                </a:lnTo>
                <a:lnTo>
                  <a:pt x="6300250" y="3427414"/>
                </a:lnTo>
                <a:lnTo>
                  <a:pt x="6296891" y="3497264"/>
                </a:lnTo>
                <a:lnTo>
                  <a:pt x="6288493" y="3557589"/>
                </a:lnTo>
                <a:lnTo>
                  <a:pt x="6276736" y="3609977"/>
                </a:lnTo>
                <a:lnTo>
                  <a:pt x="6261619" y="3656014"/>
                </a:lnTo>
                <a:lnTo>
                  <a:pt x="6244823" y="3697289"/>
                </a:lnTo>
                <a:lnTo>
                  <a:pt x="6224668" y="3736977"/>
                </a:lnTo>
                <a:lnTo>
                  <a:pt x="6184358" y="3811589"/>
                </a:lnTo>
                <a:lnTo>
                  <a:pt x="6165882" y="3848102"/>
                </a:lnTo>
                <a:lnTo>
                  <a:pt x="6147406" y="3890964"/>
                </a:lnTo>
                <a:lnTo>
                  <a:pt x="6132291" y="3935414"/>
                </a:lnTo>
                <a:lnTo>
                  <a:pt x="6122213" y="3987802"/>
                </a:lnTo>
                <a:lnTo>
                  <a:pt x="6112135" y="4048127"/>
                </a:lnTo>
                <a:lnTo>
                  <a:pt x="6110455" y="4116389"/>
                </a:lnTo>
                <a:lnTo>
                  <a:pt x="6112135" y="4186239"/>
                </a:lnTo>
                <a:lnTo>
                  <a:pt x="6122213" y="4244977"/>
                </a:lnTo>
                <a:lnTo>
                  <a:pt x="6132291" y="4297364"/>
                </a:lnTo>
                <a:lnTo>
                  <a:pt x="6147406" y="4343402"/>
                </a:lnTo>
                <a:lnTo>
                  <a:pt x="6165882" y="4386264"/>
                </a:lnTo>
                <a:lnTo>
                  <a:pt x="6184358" y="4424364"/>
                </a:lnTo>
                <a:lnTo>
                  <a:pt x="6224668" y="4498977"/>
                </a:lnTo>
                <a:lnTo>
                  <a:pt x="6244823" y="4537077"/>
                </a:lnTo>
                <a:lnTo>
                  <a:pt x="6261619" y="4579939"/>
                </a:lnTo>
                <a:lnTo>
                  <a:pt x="6276736" y="4625977"/>
                </a:lnTo>
                <a:lnTo>
                  <a:pt x="6288493" y="4678364"/>
                </a:lnTo>
                <a:lnTo>
                  <a:pt x="6296891" y="4738689"/>
                </a:lnTo>
                <a:lnTo>
                  <a:pt x="6300250" y="4806952"/>
                </a:lnTo>
                <a:lnTo>
                  <a:pt x="6296891" y="4875214"/>
                </a:lnTo>
                <a:lnTo>
                  <a:pt x="6288493" y="4935539"/>
                </a:lnTo>
                <a:lnTo>
                  <a:pt x="6276736" y="4987927"/>
                </a:lnTo>
                <a:lnTo>
                  <a:pt x="6261619" y="5033964"/>
                </a:lnTo>
                <a:lnTo>
                  <a:pt x="6244823" y="5075239"/>
                </a:lnTo>
                <a:lnTo>
                  <a:pt x="6224668" y="5114927"/>
                </a:lnTo>
                <a:lnTo>
                  <a:pt x="6204513" y="5149852"/>
                </a:lnTo>
                <a:lnTo>
                  <a:pt x="6184358" y="5186364"/>
                </a:lnTo>
                <a:lnTo>
                  <a:pt x="6165882" y="5226052"/>
                </a:lnTo>
                <a:lnTo>
                  <a:pt x="6147406" y="5268914"/>
                </a:lnTo>
                <a:lnTo>
                  <a:pt x="6132291" y="5313364"/>
                </a:lnTo>
                <a:lnTo>
                  <a:pt x="6122213" y="5365752"/>
                </a:lnTo>
                <a:lnTo>
                  <a:pt x="6112135" y="5426077"/>
                </a:lnTo>
                <a:lnTo>
                  <a:pt x="6110455" y="5494339"/>
                </a:lnTo>
                <a:lnTo>
                  <a:pt x="6112135" y="5562602"/>
                </a:lnTo>
                <a:lnTo>
                  <a:pt x="6122213" y="5622927"/>
                </a:lnTo>
                <a:lnTo>
                  <a:pt x="6132291" y="5675314"/>
                </a:lnTo>
                <a:lnTo>
                  <a:pt x="6147406" y="5721352"/>
                </a:lnTo>
                <a:lnTo>
                  <a:pt x="6165882" y="5762627"/>
                </a:lnTo>
                <a:lnTo>
                  <a:pt x="6184358" y="5802314"/>
                </a:lnTo>
                <a:lnTo>
                  <a:pt x="6204513" y="5840414"/>
                </a:lnTo>
                <a:lnTo>
                  <a:pt x="6224668" y="5876927"/>
                </a:lnTo>
                <a:lnTo>
                  <a:pt x="6244823" y="5915027"/>
                </a:lnTo>
                <a:lnTo>
                  <a:pt x="6261619" y="5956302"/>
                </a:lnTo>
                <a:lnTo>
                  <a:pt x="6276736" y="6003927"/>
                </a:lnTo>
                <a:lnTo>
                  <a:pt x="6288493" y="6056314"/>
                </a:lnTo>
                <a:lnTo>
                  <a:pt x="6296891" y="6113464"/>
                </a:lnTo>
                <a:lnTo>
                  <a:pt x="6300250" y="6183314"/>
                </a:lnTo>
                <a:lnTo>
                  <a:pt x="6296891" y="6251577"/>
                </a:lnTo>
                <a:lnTo>
                  <a:pt x="6288493" y="6311902"/>
                </a:lnTo>
                <a:lnTo>
                  <a:pt x="6276736" y="6361114"/>
                </a:lnTo>
                <a:lnTo>
                  <a:pt x="6261619" y="6407152"/>
                </a:lnTo>
                <a:lnTo>
                  <a:pt x="6244823" y="6448427"/>
                </a:lnTo>
                <a:lnTo>
                  <a:pt x="6226348" y="6488114"/>
                </a:lnTo>
                <a:lnTo>
                  <a:pt x="6207872" y="6523039"/>
                </a:lnTo>
                <a:lnTo>
                  <a:pt x="6187717" y="6561139"/>
                </a:lnTo>
                <a:lnTo>
                  <a:pt x="6167562" y="6597652"/>
                </a:lnTo>
                <a:lnTo>
                  <a:pt x="6150766" y="6640514"/>
                </a:lnTo>
                <a:lnTo>
                  <a:pt x="6133970" y="6683377"/>
                </a:lnTo>
                <a:lnTo>
                  <a:pt x="6123892" y="6735764"/>
                </a:lnTo>
                <a:lnTo>
                  <a:pt x="6115495" y="6791327"/>
                </a:lnTo>
                <a:lnTo>
                  <a:pt x="6110455" y="6858002"/>
                </a:lnTo>
                <a:lnTo>
                  <a:pt x="3149600" y="6858002"/>
                </a:lnTo>
                <a:lnTo>
                  <a:pt x="2707087" y="6858002"/>
                </a:lnTo>
                <a:lnTo>
                  <a:pt x="0" y="6858002"/>
                </a:lnTo>
                <a:close/>
              </a:path>
            </a:pathLst>
          </a:custGeom>
          <a:solidFill>
            <a:schemeClr val="accent1"/>
          </a:solidFill>
          <a:ln w="0">
            <a:noFill/>
            <a:prstDash val="solid"/>
            <a:round/>
            <a:headEnd/>
            <a:tailEnd/>
          </a:ln>
        </p:spPr>
      </p:sp>
      <p:sp>
        <p:nvSpPr>
          <p:cNvPr id="2" name="Titre 1">
            <a:extLst>
              <a:ext uri="{FF2B5EF4-FFF2-40B4-BE49-F238E27FC236}">
                <a16:creationId xmlns:a16="http://schemas.microsoft.com/office/drawing/2014/main" id="{5463B39E-4643-46B0-AA07-086B1605CE34}"/>
              </a:ext>
            </a:extLst>
          </p:cNvPr>
          <p:cNvSpPr>
            <a:spLocks noGrp="1"/>
          </p:cNvSpPr>
          <p:nvPr>
            <p:ph type="title"/>
          </p:nvPr>
        </p:nvSpPr>
        <p:spPr>
          <a:xfrm>
            <a:off x="415544" y="1162940"/>
            <a:ext cx="5265667" cy="4532120"/>
          </a:xfrm>
        </p:spPr>
        <p:txBody>
          <a:bodyPr anchor="ctr">
            <a:normAutofit/>
          </a:bodyPr>
          <a:lstStyle/>
          <a:p>
            <a:r>
              <a:rPr lang="fr-FR" sz="4400" dirty="0">
                <a:solidFill>
                  <a:srgbClr val="2A1A00"/>
                </a:solidFill>
              </a:rPr>
              <a:t>une présentation de 3 types d’outils de maquettage et </a:t>
            </a:r>
            <a:r>
              <a:rPr lang="fr-FR" sz="4400" dirty="0" err="1">
                <a:solidFill>
                  <a:srgbClr val="2A1A00"/>
                </a:solidFill>
              </a:rPr>
              <a:t>mockup</a:t>
            </a:r>
            <a:endParaRPr lang="fr-MA" sz="4400" dirty="0">
              <a:solidFill>
                <a:srgbClr val="2A1A00"/>
              </a:solidFill>
            </a:endParaRPr>
          </a:p>
        </p:txBody>
      </p:sp>
      <p:sp>
        <p:nvSpPr>
          <p:cNvPr id="12" name="Rectangle 11">
            <a:extLst>
              <a:ext uri="{FF2B5EF4-FFF2-40B4-BE49-F238E27FC236}">
                <a16:creationId xmlns:a16="http://schemas.microsoft.com/office/drawing/2014/main" id="{E3B475C6-1445-41C7-9360-49FD7C1C1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Espace réservé du contenu 2">
            <a:extLst>
              <a:ext uri="{FF2B5EF4-FFF2-40B4-BE49-F238E27FC236}">
                <a16:creationId xmlns:a16="http://schemas.microsoft.com/office/drawing/2014/main" id="{C682C8DA-BE49-4654-BBE9-4745046FD106}"/>
              </a:ext>
            </a:extLst>
          </p:cNvPr>
          <p:cNvSpPr>
            <a:spLocks noGrp="1"/>
          </p:cNvSpPr>
          <p:nvPr>
            <p:ph idx="1"/>
          </p:nvPr>
        </p:nvSpPr>
        <p:spPr>
          <a:xfrm>
            <a:off x="6549630" y="-2"/>
            <a:ext cx="5392987" cy="6858000"/>
          </a:xfrm>
        </p:spPr>
        <p:txBody>
          <a:bodyPr anchor="ctr">
            <a:normAutofit/>
          </a:bodyPr>
          <a:lstStyle/>
          <a:p>
            <a:pPr>
              <a:lnSpc>
                <a:spcPct val="150000"/>
              </a:lnSpc>
              <a:buFont typeface="Courier New" panose="02070309020205020404" pitchFamily="49" charset="0"/>
              <a:buChar char="o"/>
            </a:pPr>
            <a:r>
              <a:rPr lang="fr-FR" dirty="0"/>
              <a:t>Une liste de sites ou d’applications performantes permettant d’élaborer des wireframes ou des prototypes, sous plusieurs formats d’écrans différents.</a:t>
            </a:r>
          </a:p>
          <a:p>
            <a:pPr>
              <a:lnSpc>
                <a:spcPct val="150000"/>
              </a:lnSpc>
              <a:buFont typeface="Courier New" panose="02070309020205020404" pitchFamily="49" charset="0"/>
              <a:buChar char="o"/>
            </a:pPr>
            <a:r>
              <a:rPr lang="fr-FR" dirty="0"/>
              <a:t>Le wireframe est une étape indispensable dans le métier d’un UX designer, cela consiste à élaborer des prototypes de l’interface finale. Il existe plusieurs niveaux de réalisation, du plus grossier ( zoning, croquis ) au plus élaboré ( UI, vrai contenu ) le wireframe nécessite des outils spécifiques pour chacune de ces étapes.</a:t>
            </a:r>
            <a:endParaRPr lang="fr-MA" dirty="0"/>
          </a:p>
        </p:txBody>
      </p:sp>
    </p:spTree>
    <p:extLst>
      <p:ext uri="{BB962C8B-B14F-4D97-AF65-F5344CB8AC3E}">
        <p14:creationId xmlns:p14="http://schemas.microsoft.com/office/powerpoint/2010/main" val="38224525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tint val="95000"/>
            <a:satMod val="170000"/>
          </a:schemeClr>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310A4E0E-502E-444B-B37E-40557A2662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BA68F03-D88C-4F27-AD65-034133F1A8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970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B4DB13C2-D61D-4A8D-B973-BE6546C7B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55266"/>
            <a:ext cx="2313214" cy="5947468"/>
          </a:xfrm>
          <a:custGeom>
            <a:avLst/>
            <a:gdLst>
              <a:gd name="connsiteX0" fmla="*/ 162291 w 2313214"/>
              <a:gd name="connsiteY0" fmla="*/ 0 h 5947468"/>
              <a:gd name="connsiteX1" fmla="*/ 224243 w 2313214"/>
              <a:gd name="connsiteY1" fmla="*/ 1936 h 5947468"/>
              <a:gd name="connsiteX2" fmla="*/ 284260 w 2313214"/>
              <a:gd name="connsiteY2" fmla="*/ 9680 h 5947468"/>
              <a:gd name="connsiteX3" fmla="*/ 342341 w 2313214"/>
              <a:gd name="connsiteY3" fmla="*/ 27104 h 5947468"/>
              <a:gd name="connsiteX4" fmla="*/ 390742 w 2313214"/>
              <a:gd name="connsiteY4" fmla="*/ 52273 h 5947468"/>
              <a:gd name="connsiteX5" fmla="*/ 437206 w 2313214"/>
              <a:gd name="connsiteY5" fmla="*/ 85185 h 5947468"/>
              <a:gd name="connsiteX6" fmla="*/ 477863 w 2313214"/>
              <a:gd name="connsiteY6" fmla="*/ 123905 h 5947468"/>
              <a:gd name="connsiteX7" fmla="*/ 518519 w 2313214"/>
              <a:gd name="connsiteY7" fmla="*/ 168434 h 5947468"/>
              <a:gd name="connsiteX8" fmla="*/ 555304 w 2313214"/>
              <a:gd name="connsiteY8" fmla="*/ 214899 h 5947468"/>
              <a:gd name="connsiteX9" fmla="*/ 592088 w 2313214"/>
              <a:gd name="connsiteY9" fmla="*/ 263299 h 5947468"/>
              <a:gd name="connsiteX10" fmla="*/ 628873 w 2313214"/>
              <a:gd name="connsiteY10" fmla="*/ 311700 h 5947468"/>
              <a:gd name="connsiteX11" fmla="*/ 665657 w 2313214"/>
              <a:gd name="connsiteY11" fmla="*/ 358165 h 5947468"/>
              <a:gd name="connsiteX12" fmla="*/ 704378 w 2313214"/>
              <a:gd name="connsiteY12" fmla="*/ 402693 h 5947468"/>
              <a:gd name="connsiteX13" fmla="*/ 748906 w 2313214"/>
              <a:gd name="connsiteY13" fmla="*/ 441414 h 5947468"/>
              <a:gd name="connsiteX14" fmla="*/ 791499 w 2313214"/>
              <a:gd name="connsiteY14" fmla="*/ 476262 h 5947468"/>
              <a:gd name="connsiteX15" fmla="*/ 839899 w 2313214"/>
              <a:gd name="connsiteY15" fmla="*/ 503366 h 5947468"/>
              <a:gd name="connsiteX16" fmla="*/ 892172 w 2313214"/>
              <a:gd name="connsiteY16" fmla="*/ 526599 h 5947468"/>
              <a:gd name="connsiteX17" fmla="*/ 948317 w 2313214"/>
              <a:gd name="connsiteY17" fmla="*/ 545959 h 5947468"/>
              <a:gd name="connsiteX18" fmla="*/ 1006397 w 2313214"/>
              <a:gd name="connsiteY18" fmla="*/ 563383 h 5947468"/>
              <a:gd name="connsiteX19" fmla="*/ 1064478 w 2313214"/>
              <a:gd name="connsiteY19" fmla="*/ 578871 h 5947468"/>
              <a:gd name="connsiteX20" fmla="*/ 1124495 w 2313214"/>
              <a:gd name="connsiteY20" fmla="*/ 594360 h 5947468"/>
              <a:gd name="connsiteX21" fmla="*/ 1180640 w 2313214"/>
              <a:gd name="connsiteY21" fmla="*/ 611784 h 5947468"/>
              <a:gd name="connsiteX22" fmla="*/ 1236784 w 2313214"/>
              <a:gd name="connsiteY22" fmla="*/ 631144 h 5947468"/>
              <a:gd name="connsiteX23" fmla="*/ 1289057 w 2313214"/>
              <a:gd name="connsiteY23" fmla="*/ 654376 h 5947468"/>
              <a:gd name="connsiteX24" fmla="*/ 1335522 w 2313214"/>
              <a:gd name="connsiteY24" fmla="*/ 683417 h 5947468"/>
              <a:gd name="connsiteX25" fmla="*/ 1378114 w 2313214"/>
              <a:gd name="connsiteY25" fmla="*/ 718265 h 5947468"/>
              <a:gd name="connsiteX26" fmla="*/ 1412963 w 2313214"/>
              <a:gd name="connsiteY26" fmla="*/ 760858 h 5947468"/>
              <a:gd name="connsiteX27" fmla="*/ 1442003 w 2313214"/>
              <a:gd name="connsiteY27" fmla="*/ 807322 h 5947468"/>
              <a:gd name="connsiteX28" fmla="*/ 1465235 w 2313214"/>
              <a:gd name="connsiteY28" fmla="*/ 859595 h 5947468"/>
              <a:gd name="connsiteX29" fmla="*/ 1484596 w 2313214"/>
              <a:gd name="connsiteY29" fmla="*/ 915740 h 5947468"/>
              <a:gd name="connsiteX30" fmla="*/ 1502020 w 2313214"/>
              <a:gd name="connsiteY30" fmla="*/ 971884 h 5947468"/>
              <a:gd name="connsiteX31" fmla="*/ 1517508 w 2313214"/>
              <a:gd name="connsiteY31" fmla="*/ 1031901 h 5947468"/>
              <a:gd name="connsiteX32" fmla="*/ 1532996 w 2313214"/>
              <a:gd name="connsiteY32" fmla="*/ 1089982 h 5947468"/>
              <a:gd name="connsiteX33" fmla="*/ 1550420 w 2313214"/>
              <a:gd name="connsiteY33" fmla="*/ 1148063 h 5947468"/>
              <a:gd name="connsiteX34" fmla="*/ 1569781 w 2313214"/>
              <a:gd name="connsiteY34" fmla="*/ 1204207 h 5947468"/>
              <a:gd name="connsiteX35" fmla="*/ 1593013 w 2313214"/>
              <a:gd name="connsiteY35" fmla="*/ 1256480 h 5947468"/>
              <a:gd name="connsiteX36" fmla="*/ 1620117 w 2313214"/>
              <a:gd name="connsiteY36" fmla="*/ 1304881 h 5947468"/>
              <a:gd name="connsiteX37" fmla="*/ 1654966 w 2313214"/>
              <a:gd name="connsiteY37" fmla="*/ 1347473 h 5947468"/>
              <a:gd name="connsiteX38" fmla="*/ 1693686 w 2313214"/>
              <a:gd name="connsiteY38" fmla="*/ 1392002 h 5947468"/>
              <a:gd name="connsiteX39" fmla="*/ 1738215 w 2313214"/>
              <a:gd name="connsiteY39" fmla="*/ 1430722 h 5947468"/>
              <a:gd name="connsiteX40" fmla="*/ 1784679 w 2313214"/>
              <a:gd name="connsiteY40" fmla="*/ 1467507 h 5947468"/>
              <a:gd name="connsiteX41" fmla="*/ 1835016 w 2313214"/>
              <a:gd name="connsiteY41" fmla="*/ 1504291 h 5947468"/>
              <a:gd name="connsiteX42" fmla="*/ 1883417 w 2313214"/>
              <a:gd name="connsiteY42" fmla="*/ 1541076 h 5947468"/>
              <a:gd name="connsiteX43" fmla="*/ 1929881 w 2313214"/>
              <a:gd name="connsiteY43" fmla="*/ 1577860 h 5947468"/>
              <a:gd name="connsiteX44" fmla="*/ 1974410 w 2313214"/>
              <a:gd name="connsiteY44" fmla="*/ 1618517 h 5947468"/>
              <a:gd name="connsiteX45" fmla="*/ 2013130 w 2313214"/>
              <a:gd name="connsiteY45" fmla="*/ 1659173 h 5947468"/>
              <a:gd name="connsiteX46" fmla="*/ 2046043 w 2313214"/>
              <a:gd name="connsiteY46" fmla="*/ 1705638 h 5947468"/>
              <a:gd name="connsiteX47" fmla="*/ 2071211 w 2313214"/>
              <a:gd name="connsiteY47" fmla="*/ 1754039 h 5947468"/>
              <a:gd name="connsiteX48" fmla="*/ 2088635 w 2313214"/>
              <a:gd name="connsiteY48" fmla="*/ 1812119 h 5947468"/>
              <a:gd name="connsiteX49" fmla="*/ 2096379 w 2313214"/>
              <a:gd name="connsiteY49" fmla="*/ 1872136 h 5947468"/>
              <a:gd name="connsiteX50" fmla="*/ 2098315 w 2313214"/>
              <a:gd name="connsiteY50" fmla="*/ 1934089 h 5947468"/>
              <a:gd name="connsiteX51" fmla="*/ 2092507 w 2313214"/>
              <a:gd name="connsiteY51" fmla="*/ 1999914 h 5947468"/>
              <a:gd name="connsiteX52" fmla="*/ 2084763 w 2313214"/>
              <a:gd name="connsiteY52" fmla="*/ 2065738 h 5947468"/>
              <a:gd name="connsiteX53" fmla="*/ 2075083 w 2313214"/>
              <a:gd name="connsiteY53" fmla="*/ 2131563 h 5947468"/>
              <a:gd name="connsiteX54" fmla="*/ 2067339 w 2313214"/>
              <a:gd name="connsiteY54" fmla="*/ 2197388 h 5947468"/>
              <a:gd name="connsiteX55" fmla="*/ 2063467 w 2313214"/>
              <a:gd name="connsiteY55" fmla="*/ 2263213 h 5947468"/>
              <a:gd name="connsiteX56" fmla="*/ 2063467 w 2313214"/>
              <a:gd name="connsiteY56" fmla="*/ 2327102 h 5947468"/>
              <a:gd name="connsiteX57" fmla="*/ 2071211 w 2313214"/>
              <a:gd name="connsiteY57" fmla="*/ 2387119 h 5947468"/>
              <a:gd name="connsiteX58" fmla="*/ 2086699 w 2313214"/>
              <a:gd name="connsiteY58" fmla="*/ 2447135 h 5947468"/>
              <a:gd name="connsiteX59" fmla="*/ 2109932 w 2313214"/>
              <a:gd name="connsiteY59" fmla="*/ 2503280 h 5947468"/>
              <a:gd name="connsiteX60" fmla="*/ 2140908 w 2313214"/>
              <a:gd name="connsiteY60" fmla="*/ 2561361 h 5947468"/>
              <a:gd name="connsiteX61" fmla="*/ 2171884 w 2313214"/>
              <a:gd name="connsiteY61" fmla="*/ 2619442 h 5947468"/>
              <a:gd name="connsiteX62" fmla="*/ 2206733 w 2313214"/>
              <a:gd name="connsiteY62" fmla="*/ 2677522 h 5947468"/>
              <a:gd name="connsiteX63" fmla="*/ 2239645 w 2313214"/>
              <a:gd name="connsiteY63" fmla="*/ 2733667 h 5947468"/>
              <a:gd name="connsiteX64" fmla="*/ 2268686 w 2313214"/>
              <a:gd name="connsiteY64" fmla="*/ 2793684 h 5947468"/>
              <a:gd name="connsiteX65" fmla="*/ 2291918 w 2313214"/>
              <a:gd name="connsiteY65" fmla="*/ 2851765 h 5947468"/>
              <a:gd name="connsiteX66" fmla="*/ 2307406 w 2313214"/>
              <a:gd name="connsiteY66" fmla="*/ 2911781 h 5947468"/>
              <a:gd name="connsiteX67" fmla="*/ 2313214 w 2313214"/>
              <a:gd name="connsiteY67" fmla="*/ 2973734 h 5947468"/>
              <a:gd name="connsiteX68" fmla="*/ 2307406 w 2313214"/>
              <a:gd name="connsiteY68" fmla="*/ 3035687 h 5947468"/>
              <a:gd name="connsiteX69" fmla="*/ 2291918 w 2313214"/>
              <a:gd name="connsiteY69" fmla="*/ 3095704 h 5947468"/>
              <a:gd name="connsiteX70" fmla="*/ 2268686 w 2313214"/>
              <a:gd name="connsiteY70" fmla="*/ 3153784 h 5947468"/>
              <a:gd name="connsiteX71" fmla="*/ 2239645 w 2313214"/>
              <a:gd name="connsiteY71" fmla="*/ 3213801 h 5947468"/>
              <a:gd name="connsiteX72" fmla="*/ 2206733 w 2313214"/>
              <a:gd name="connsiteY72" fmla="*/ 3269946 h 5947468"/>
              <a:gd name="connsiteX73" fmla="*/ 2171884 w 2313214"/>
              <a:gd name="connsiteY73" fmla="*/ 3328027 h 5947468"/>
              <a:gd name="connsiteX74" fmla="*/ 2140908 w 2313214"/>
              <a:gd name="connsiteY74" fmla="*/ 3386107 h 5947468"/>
              <a:gd name="connsiteX75" fmla="*/ 2109932 w 2313214"/>
              <a:gd name="connsiteY75" fmla="*/ 3444188 h 5947468"/>
              <a:gd name="connsiteX76" fmla="*/ 2086699 w 2313214"/>
              <a:gd name="connsiteY76" fmla="*/ 3500333 h 5947468"/>
              <a:gd name="connsiteX77" fmla="*/ 2071211 w 2313214"/>
              <a:gd name="connsiteY77" fmla="*/ 3560350 h 5947468"/>
              <a:gd name="connsiteX78" fmla="*/ 2063467 w 2313214"/>
              <a:gd name="connsiteY78" fmla="*/ 3620366 h 5947468"/>
              <a:gd name="connsiteX79" fmla="*/ 2063467 w 2313214"/>
              <a:gd name="connsiteY79" fmla="*/ 3684255 h 5947468"/>
              <a:gd name="connsiteX80" fmla="*/ 2067339 w 2313214"/>
              <a:gd name="connsiteY80" fmla="*/ 3750080 h 5947468"/>
              <a:gd name="connsiteX81" fmla="*/ 2075083 w 2313214"/>
              <a:gd name="connsiteY81" fmla="*/ 3815905 h 5947468"/>
              <a:gd name="connsiteX82" fmla="*/ 2084763 w 2313214"/>
              <a:gd name="connsiteY82" fmla="*/ 3881730 h 5947468"/>
              <a:gd name="connsiteX83" fmla="*/ 2092507 w 2313214"/>
              <a:gd name="connsiteY83" fmla="*/ 3947555 h 5947468"/>
              <a:gd name="connsiteX84" fmla="*/ 2098315 w 2313214"/>
              <a:gd name="connsiteY84" fmla="*/ 4013380 h 5947468"/>
              <a:gd name="connsiteX85" fmla="*/ 2096379 w 2313214"/>
              <a:gd name="connsiteY85" fmla="*/ 4075332 h 5947468"/>
              <a:gd name="connsiteX86" fmla="*/ 2088635 w 2313214"/>
              <a:gd name="connsiteY86" fmla="*/ 4135349 h 5947468"/>
              <a:gd name="connsiteX87" fmla="*/ 2071211 w 2313214"/>
              <a:gd name="connsiteY87" fmla="*/ 4193430 h 5947468"/>
              <a:gd name="connsiteX88" fmla="*/ 2046043 w 2313214"/>
              <a:gd name="connsiteY88" fmla="*/ 4241831 h 5947468"/>
              <a:gd name="connsiteX89" fmla="*/ 2013130 w 2313214"/>
              <a:gd name="connsiteY89" fmla="*/ 4288295 h 5947468"/>
              <a:gd name="connsiteX90" fmla="*/ 1974410 w 2313214"/>
              <a:gd name="connsiteY90" fmla="*/ 4328952 h 5947468"/>
              <a:gd name="connsiteX91" fmla="*/ 1929881 w 2313214"/>
              <a:gd name="connsiteY91" fmla="*/ 4369608 h 5947468"/>
              <a:gd name="connsiteX92" fmla="*/ 1883417 w 2313214"/>
              <a:gd name="connsiteY92" fmla="*/ 4406393 h 5947468"/>
              <a:gd name="connsiteX93" fmla="*/ 1835016 w 2313214"/>
              <a:gd name="connsiteY93" fmla="*/ 4443177 h 5947468"/>
              <a:gd name="connsiteX94" fmla="*/ 1784679 w 2313214"/>
              <a:gd name="connsiteY94" fmla="*/ 4479962 h 5947468"/>
              <a:gd name="connsiteX95" fmla="*/ 1738215 w 2313214"/>
              <a:gd name="connsiteY95" fmla="*/ 4516746 h 5947468"/>
              <a:gd name="connsiteX96" fmla="*/ 1693686 w 2313214"/>
              <a:gd name="connsiteY96" fmla="*/ 4555467 h 5947468"/>
              <a:gd name="connsiteX97" fmla="*/ 1654966 w 2313214"/>
              <a:gd name="connsiteY97" fmla="*/ 4599995 h 5947468"/>
              <a:gd name="connsiteX98" fmla="*/ 1620117 w 2313214"/>
              <a:gd name="connsiteY98" fmla="*/ 4642588 h 5947468"/>
              <a:gd name="connsiteX99" fmla="*/ 1593013 w 2313214"/>
              <a:gd name="connsiteY99" fmla="*/ 4690988 h 5947468"/>
              <a:gd name="connsiteX100" fmla="*/ 1569781 w 2313214"/>
              <a:gd name="connsiteY100" fmla="*/ 4743261 h 5947468"/>
              <a:gd name="connsiteX101" fmla="*/ 1550420 w 2313214"/>
              <a:gd name="connsiteY101" fmla="*/ 4799406 h 5947468"/>
              <a:gd name="connsiteX102" fmla="*/ 1532996 w 2313214"/>
              <a:gd name="connsiteY102" fmla="*/ 4857486 h 5947468"/>
              <a:gd name="connsiteX103" fmla="*/ 1517508 w 2313214"/>
              <a:gd name="connsiteY103" fmla="*/ 4915567 h 5947468"/>
              <a:gd name="connsiteX104" fmla="*/ 1502020 w 2313214"/>
              <a:gd name="connsiteY104" fmla="*/ 4975584 h 5947468"/>
              <a:gd name="connsiteX105" fmla="*/ 1484596 w 2313214"/>
              <a:gd name="connsiteY105" fmla="*/ 5031729 h 5947468"/>
              <a:gd name="connsiteX106" fmla="*/ 1465235 w 2313214"/>
              <a:gd name="connsiteY106" fmla="*/ 5087873 h 5947468"/>
              <a:gd name="connsiteX107" fmla="*/ 1442003 w 2313214"/>
              <a:gd name="connsiteY107" fmla="*/ 5140146 h 5947468"/>
              <a:gd name="connsiteX108" fmla="*/ 1412963 w 2313214"/>
              <a:gd name="connsiteY108" fmla="*/ 5186611 h 5947468"/>
              <a:gd name="connsiteX109" fmla="*/ 1378114 w 2313214"/>
              <a:gd name="connsiteY109" fmla="*/ 5229203 h 5947468"/>
              <a:gd name="connsiteX110" fmla="*/ 1335522 w 2313214"/>
              <a:gd name="connsiteY110" fmla="*/ 5264052 h 5947468"/>
              <a:gd name="connsiteX111" fmla="*/ 1289057 w 2313214"/>
              <a:gd name="connsiteY111" fmla="*/ 5293092 h 5947468"/>
              <a:gd name="connsiteX112" fmla="*/ 1236784 w 2313214"/>
              <a:gd name="connsiteY112" fmla="*/ 5316324 h 5947468"/>
              <a:gd name="connsiteX113" fmla="*/ 1180640 w 2313214"/>
              <a:gd name="connsiteY113" fmla="*/ 5335685 h 5947468"/>
              <a:gd name="connsiteX114" fmla="*/ 1124495 w 2313214"/>
              <a:gd name="connsiteY114" fmla="*/ 5353109 h 5947468"/>
              <a:gd name="connsiteX115" fmla="*/ 1064478 w 2313214"/>
              <a:gd name="connsiteY115" fmla="*/ 5368597 h 5947468"/>
              <a:gd name="connsiteX116" fmla="*/ 1006397 w 2313214"/>
              <a:gd name="connsiteY116" fmla="*/ 5384085 h 5947468"/>
              <a:gd name="connsiteX117" fmla="*/ 948317 w 2313214"/>
              <a:gd name="connsiteY117" fmla="*/ 5401509 h 5947468"/>
              <a:gd name="connsiteX118" fmla="*/ 892172 w 2313214"/>
              <a:gd name="connsiteY118" fmla="*/ 5420870 h 5947468"/>
              <a:gd name="connsiteX119" fmla="*/ 839899 w 2313214"/>
              <a:gd name="connsiteY119" fmla="*/ 5444102 h 5947468"/>
              <a:gd name="connsiteX120" fmla="*/ 791499 w 2313214"/>
              <a:gd name="connsiteY120" fmla="*/ 5471206 h 5947468"/>
              <a:gd name="connsiteX121" fmla="*/ 748906 w 2313214"/>
              <a:gd name="connsiteY121" fmla="*/ 5506055 h 5947468"/>
              <a:gd name="connsiteX122" fmla="*/ 704378 w 2313214"/>
              <a:gd name="connsiteY122" fmla="*/ 5544775 h 5947468"/>
              <a:gd name="connsiteX123" fmla="*/ 665657 w 2313214"/>
              <a:gd name="connsiteY123" fmla="*/ 5589304 h 5947468"/>
              <a:gd name="connsiteX124" fmla="*/ 628873 w 2313214"/>
              <a:gd name="connsiteY124" fmla="*/ 5635768 h 5947468"/>
              <a:gd name="connsiteX125" fmla="*/ 592088 w 2313214"/>
              <a:gd name="connsiteY125" fmla="*/ 5684169 h 5947468"/>
              <a:gd name="connsiteX126" fmla="*/ 555304 w 2313214"/>
              <a:gd name="connsiteY126" fmla="*/ 5732570 h 5947468"/>
              <a:gd name="connsiteX127" fmla="*/ 518519 w 2313214"/>
              <a:gd name="connsiteY127" fmla="*/ 5779034 h 5947468"/>
              <a:gd name="connsiteX128" fmla="*/ 477863 w 2313214"/>
              <a:gd name="connsiteY128" fmla="*/ 5823563 h 5947468"/>
              <a:gd name="connsiteX129" fmla="*/ 437206 w 2313214"/>
              <a:gd name="connsiteY129" fmla="*/ 5862283 h 5947468"/>
              <a:gd name="connsiteX130" fmla="*/ 390742 w 2313214"/>
              <a:gd name="connsiteY130" fmla="*/ 5895196 h 5947468"/>
              <a:gd name="connsiteX131" fmla="*/ 342341 w 2313214"/>
              <a:gd name="connsiteY131" fmla="*/ 5920364 h 5947468"/>
              <a:gd name="connsiteX132" fmla="*/ 284260 w 2313214"/>
              <a:gd name="connsiteY132" fmla="*/ 5937788 h 5947468"/>
              <a:gd name="connsiteX133" fmla="*/ 224243 w 2313214"/>
              <a:gd name="connsiteY133" fmla="*/ 5945532 h 5947468"/>
              <a:gd name="connsiteX134" fmla="*/ 162291 w 2313214"/>
              <a:gd name="connsiteY134" fmla="*/ 5947468 h 5947468"/>
              <a:gd name="connsiteX135" fmla="*/ 96466 w 2313214"/>
              <a:gd name="connsiteY135" fmla="*/ 5941660 h 5947468"/>
              <a:gd name="connsiteX136" fmla="*/ 30641 w 2313214"/>
              <a:gd name="connsiteY136" fmla="*/ 5933916 h 5947468"/>
              <a:gd name="connsiteX137" fmla="*/ 0 w 2313214"/>
              <a:gd name="connsiteY137" fmla="*/ 5929410 h 5947468"/>
              <a:gd name="connsiteX138" fmla="*/ 0 w 2313214"/>
              <a:gd name="connsiteY138" fmla="*/ 18058 h 5947468"/>
              <a:gd name="connsiteX139" fmla="*/ 30641 w 2313214"/>
              <a:gd name="connsiteY139" fmla="*/ 13552 h 5947468"/>
              <a:gd name="connsiteX140" fmla="*/ 96466 w 2313214"/>
              <a:gd name="connsiteY140" fmla="*/ 5808 h 5947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2313214" h="5947468">
                <a:moveTo>
                  <a:pt x="162291" y="0"/>
                </a:moveTo>
                <a:lnTo>
                  <a:pt x="224243" y="1936"/>
                </a:lnTo>
                <a:lnTo>
                  <a:pt x="284260" y="9680"/>
                </a:lnTo>
                <a:lnTo>
                  <a:pt x="342341" y="27104"/>
                </a:lnTo>
                <a:lnTo>
                  <a:pt x="390742" y="52273"/>
                </a:lnTo>
                <a:lnTo>
                  <a:pt x="437206" y="85185"/>
                </a:lnTo>
                <a:lnTo>
                  <a:pt x="477863" y="123905"/>
                </a:lnTo>
                <a:lnTo>
                  <a:pt x="518519" y="168434"/>
                </a:lnTo>
                <a:lnTo>
                  <a:pt x="555304" y="214899"/>
                </a:lnTo>
                <a:lnTo>
                  <a:pt x="592088" y="263299"/>
                </a:lnTo>
                <a:lnTo>
                  <a:pt x="628873" y="311700"/>
                </a:lnTo>
                <a:lnTo>
                  <a:pt x="665657" y="358165"/>
                </a:lnTo>
                <a:lnTo>
                  <a:pt x="704378" y="402693"/>
                </a:lnTo>
                <a:lnTo>
                  <a:pt x="748906" y="441414"/>
                </a:lnTo>
                <a:lnTo>
                  <a:pt x="791499" y="476262"/>
                </a:lnTo>
                <a:lnTo>
                  <a:pt x="839899" y="503366"/>
                </a:lnTo>
                <a:lnTo>
                  <a:pt x="892172" y="526599"/>
                </a:lnTo>
                <a:lnTo>
                  <a:pt x="948317" y="545959"/>
                </a:lnTo>
                <a:lnTo>
                  <a:pt x="1006397" y="563383"/>
                </a:lnTo>
                <a:lnTo>
                  <a:pt x="1064478" y="578871"/>
                </a:lnTo>
                <a:lnTo>
                  <a:pt x="1124495" y="594360"/>
                </a:lnTo>
                <a:lnTo>
                  <a:pt x="1180640" y="611784"/>
                </a:lnTo>
                <a:lnTo>
                  <a:pt x="1236784" y="631144"/>
                </a:lnTo>
                <a:lnTo>
                  <a:pt x="1289057" y="654376"/>
                </a:lnTo>
                <a:lnTo>
                  <a:pt x="1335522" y="683417"/>
                </a:lnTo>
                <a:lnTo>
                  <a:pt x="1378114" y="718265"/>
                </a:lnTo>
                <a:lnTo>
                  <a:pt x="1412963" y="760858"/>
                </a:lnTo>
                <a:lnTo>
                  <a:pt x="1442003" y="807322"/>
                </a:lnTo>
                <a:lnTo>
                  <a:pt x="1465235" y="859595"/>
                </a:lnTo>
                <a:lnTo>
                  <a:pt x="1484596" y="915740"/>
                </a:lnTo>
                <a:lnTo>
                  <a:pt x="1502020" y="971884"/>
                </a:lnTo>
                <a:lnTo>
                  <a:pt x="1517508" y="1031901"/>
                </a:lnTo>
                <a:lnTo>
                  <a:pt x="1532996" y="1089982"/>
                </a:lnTo>
                <a:lnTo>
                  <a:pt x="1550420" y="1148063"/>
                </a:lnTo>
                <a:lnTo>
                  <a:pt x="1569781" y="1204207"/>
                </a:lnTo>
                <a:lnTo>
                  <a:pt x="1593013" y="1256480"/>
                </a:lnTo>
                <a:lnTo>
                  <a:pt x="1620117" y="1304881"/>
                </a:lnTo>
                <a:lnTo>
                  <a:pt x="1654966" y="1347473"/>
                </a:lnTo>
                <a:lnTo>
                  <a:pt x="1693686" y="1392002"/>
                </a:lnTo>
                <a:lnTo>
                  <a:pt x="1738215" y="1430722"/>
                </a:lnTo>
                <a:lnTo>
                  <a:pt x="1784679" y="1467507"/>
                </a:lnTo>
                <a:lnTo>
                  <a:pt x="1835016" y="1504291"/>
                </a:lnTo>
                <a:lnTo>
                  <a:pt x="1883417" y="1541076"/>
                </a:lnTo>
                <a:lnTo>
                  <a:pt x="1929881" y="1577860"/>
                </a:lnTo>
                <a:lnTo>
                  <a:pt x="1974410" y="1618517"/>
                </a:lnTo>
                <a:lnTo>
                  <a:pt x="2013130" y="1659173"/>
                </a:lnTo>
                <a:lnTo>
                  <a:pt x="2046043" y="1705638"/>
                </a:lnTo>
                <a:lnTo>
                  <a:pt x="2071211" y="1754039"/>
                </a:lnTo>
                <a:lnTo>
                  <a:pt x="2088635" y="1812119"/>
                </a:lnTo>
                <a:lnTo>
                  <a:pt x="2096379" y="1872136"/>
                </a:lnTo>
                <a:lnTo>
                  <a:pt x="2098315" y="1934089"/>
                </a:lnTo>
                <a:lnTo>
                  <a:pt x="2092507" y="1999914"/>
                </a:lnTo>
                <a:lnTo>
                  <a:pt x="2084763" y="2065738"/>
                </a:lnTo>
                <a:lnTo>
                  <a:pt x="2075083" y="2131563"/>
                </a:lnTo>
                <a:lnTo>
                  <a:pt x="2067339" y="2197388"/>
                </a:lnTo>
                <a:lnTo>
                  <a:pt x="2063467" y="2263213"/>
                </a:lnTo>
                <a:lnTo>
                  <a:pt x="2063467" y="2327102"/>
                </a:lnTo>
                <a:lnTo>
                  <a:pt x="2071211" y="2387119"/>
                </a:lnTo>
                <a:lnTo>
                  <a:pt x="2086699" y="2447135"/>
                </a:lnTo>
                <a:lnTo>
                  <a:pt x="2109932" y="2503280"/>
                </a:lnTo>
                <a:lnTo>
                  <a:pt x="2140908" y="2561361"/>
                </a:lnTo>
                <a:lnTo>
                  <a:pt x="2171884" y="2619442"/>
                </a:lnTo>
                <a:lnTo>
                  <a:pt x="2206733" y="2677522"/>
                </a:lnTo>
                <a:lnTo>
                  <a:pt x="2239645" y="2733667"/>
                </a:lnTo>
                <a:lnTo>
                  <a:pt x="2268686" y="2793684"/>
                </a:lnTo>
                <a:lnTo>
                  <a:pt x="2291918" y="2851765"/>
                </a:lnTo>
                <a:lnTo>
                  <a:pt x="2307406" y="2911781"/>
                </a:lnTo>
                <a:lnTo>
                  <a:pt x="2313214" y="2973734"/>
                </a:lnTo>
                <a:lnTo>
                  <a:pt x="2307406" y="3035687"/>
                </a:lnTo>
                <a:lnTo>
                  <a:pt x="2291918" y="3095704"/>
                </a:lnTo>
                <a:lnTo>
                  <a:pt x="2268686" y="3153784"/>
                </a:lnTo>
                <a:lnTo>
                  <a:pt x="2239645" y="3213801"/>
                </a:lnTo>
                <a:lnTo>
                  <a:pt x="2206733" y="3269946"/>
                </a:lnTo>
                <a:lnTo>
                  <a:pt x="2171884" y="3328027"/>
                </a:lnTo>
                <a:lnTo>
                  <a:pt x="2140908" y="3386107"/>
                </a:lnTo>
                <a:lnTo>
                  <a:pt x="2109932" y="3444188"/>
                </a:lnTo>
                <a:lnTo>
                  <a:pt x="2086699" y="3500333"/>
                </a:lnTo>
                <a:lnTo>
                  <a:pt x="2071211" y="3560350"/>
                </a:lnTo>
                <a:lnTo>
                  <a:pt x="2063467" y="3620366"/>
                </a:lnTo>
                <a:lnTo>
                  <a:pt x="2063467" y="3684255"/>
                </a:lnTo>
                <a:lnTo>
                  <a:pt x="2067339" y="3750080"/>
                </a:lnTo>
                <a:lnTo>
                  <a:pt x="2075083" y="3815905"/>
                </a:lnTo>
                <a:lnTo>
                  <a:pt x="2084763" y="3881730"/>
                </a:lnTo>
                <a:lnTo>
                  <a:pt x="2092507" y="3947555"/>
                </a:lnTo>
                <a:lnTo>
                  <a:pt x="2098315" y="4013380"/>
                </a:lnTo>
                <a:lnTo>
                  <a:pt x="2096379" y="4075332"/>
                </a:lnTo>
                <a:lnTo>
                  <a:pt x="2088635" y="4135349"/>
                </a:lnTo>
                <a:lnTo>
                  <a:pt x="2071211" y="4193430"/>
                </a:lnTo>
                <a:lnTo>
                  <a:pt x="2046043" y="4241831"/>
                </a:lnTo>
                <a:lnTo>
                  <a:pt x="2013130" y="4288295"/>
                </a:lnTo>
                <a:lnTo>
                  <a:pt x="1974410" y="4328952"/>
                </a:lnTo>
                <a:lnTo>
                  <a:pt x="1929881" y="4369608"/>
                </a:lnTo>
                <a:lnTo>
                  <a:pt x="1883417" y="4406393"/>
                </a:lnTo>
                <a:lnTo>
                  <a:pt x="1835016" y="4443177"/>
                </a:lnTo>
                <a:lnTo>
                  <a:pt x="1784679" y="4479962"/>
                </a:lnTo>
                <a:lnTo>
                  <a:pt x="1738215" y="4516746"/>
                </a:lnTo>
                <a:lnTo>
                  <a:pt x="1693686" y="4555467"/>
                </a:lnTo>
                <a:lnTo>
                  <a:pt x="1654966" y="4599995"/>
                </a:lnTo>
                <a:lnTo>
                  <a:pt x="1620117" y="4642588"/>
                </a:lnTo>
                <a:lnTo>
                  <a:pt x="1593013" y="4690988"/>
                </a:lnTo>
                <a:lnTo>
                  <a:pt x="1569781" y="4743261"/>
                </a:lnTo>
                <a:lnTo>
                  <a:pt x="1550420" y="4799406"/>
                </a:lnTo>
                <a:lnTo>
                  <a:pt x="1532996" y="4857486"/>
                </a:lnTo>
                <a:lnTo>
                  <a:pt x="1517508" y="4915567"/>
                </a:lnTo>
                <a:lnTo>
                  <a:pt x="1502020" y="4975584"/>
                </a:lnTo>
                <a:lnTo>
                  <a:pt x="1484596" y="5031729"/>
                </a:lnTo>
                <a:lnTo>
                  <a:pt x="1465235" y="5087873"/>
                </a:lnTo>
                <a:lnTo>
                  <a:pt x="1442003" y="5140146"/>
                </a:lnTo>
                <a:lnTo>
                  <a:pt x="1412963" y="5186611"/>
                </a:lnTo>
                <a:lnTo>
                  <a:pt x="1378114" y="5229203"/>
                </a:lnTo>
                <a:lnTo>
                  <a:pt x="1335522" y="5264052"/>
                </a:lnTo>
                <a:lnTo>
                  <a:pt x="1289057" y="5293092"/>
                </a:lnTo>
                <a:lnTo>
                  <a:pt x="1236784" y="5316324"/>
                </a:lnTo>
                <a:lnTo>
                  <a:pt x="1180640" y="5335685"/>
                </a:lnTo>
                <a:lnTo>
                  <a:pt x="1124495" y="5353109"/>
                </a:lnTo>
                <a:lnTo>
                  <a:pt x="1064478" y="5368597"/>
                </a:lnTo>
                <a:lnTo>
                  <a:pt x="1006397" y="5384085"/>
                </a:lnTo>
                <a:lnTo>
                  <a:pt x="948317" y="5401509"/>
                </a:lnTo>
                <a:lnTo>
                  <a:pt x="892172" y="5420870"/>
                </a:lnTo>
                <a:lnTo>
                  <a:pt x="839899" y="5444102"/>
                </a:lnTo>
                <a:lnTo>
                  <a:pt x="791499" y="5471206"/>
                </a:lnTo>
                <a:lnTo>
                  <a:pt x="748906" y="5506055"/>
                </a:lnTo>
                <a:lnTo>
                  <a:pt x="704378" y="5544775"/>
                </a:lnTo>
                <a:lnTo>
                  <a:pt x="665657" y="5589304"/>
                </a:lnTo>
                <a:lnTo>
                  <a:pt x="628873" y="5635768"/>
                </a:lnTo>
                <a:lnTo>
                  <a:pt x="592088" y="5684169"/>
                </a:lnTo>
                <a:lnTo>
                  <a:pt x="555304" y="5732570"/>
                </a:lnTo>
                <a:lnTo>
                  <a:pt x="518519" y="5779034"/>
                </a:lnTo>
                <a:lnTo>
                  <a:pt x="477863" y="5823563"/>
                </a:lnTo>
                <a:lnTo>
                  <a:pt x="437206" y="5862283"/>
                </a:lnTo>
                <a:lnTo>
                  <a:pt x="390742" y="5895196"/>
                </a:lnTo>
                <a:lnTo>
                  <a:pt x="342341" y="5920364"/>
                </a:lnTo>
                <a:lnTo>
                  <a:pt x="284260" y="5937788"/>
                </a:lnTo>
                <a:lnTo>
                  <a:pt x="224243" y="5945532"/>
                </a:lnTo>
                <a:lnTo>
                  <a:pt x="162291" y="5947468"/>
                </a:lnTo>
                <a:lnTo>
                  <a:pt x="96466" y="5941660"/>
                </a:lnTo>
                <a:lnTo>
                  <a:pt x="30641" y="5933916"/>
                </a:lnTo>
                <a:lnTo>
                  <a:pt x="0" y="5929410"/>
                </a:lnTo>
                <a:lnTo>
                  <a:pt x="0" y="18058"/>
                </a:lnTo>
                <a:lnTo>
                  <a:pt x="30641" y="13552"/>
                </a:lnTo>
                <a:lnTo>
                  <a:pt x="96466" y="5808"/>
                </a:lnTo>
                <a:close/>
              </a:path>
            </a:pathLst>
          </a:custGeom>
          <a:solidFill>
            <a:schemeClr val="tx1">
              <a:alpha val="10000"/>
            </a:schemeClr>
          </a:solidFill>
          <a:ln w="0">
            <a:noFill/>
            <a:prstDash val="solid"/>
            <a:round/>
            <a:headEnd/>
            <a:tailEnd/>
          </a:ln>
        </p:spPr>
      </p:sp>
      <p:sp>
        <p:nvSpPr>
          <p:cNvPr id="2" name="Titre 1">
            <a:extLst>
              <a:ext uri="{FF2B5EF4-FFF2-40B4-BE49-F238E27FC236}">
                <a16:creationId xmlns:a16="http://schemas.microsoft.com/office/drawing/2014/main" id="{5463B39E-4643-46B0-AA07-086B1605CE34}"/>
              </a:ext>
            </a:extLst>
          </p:cNvPr>
          <p:cNvSpPr>
            <a:spLocks noGrp="1"/>
          </p:cNvSpPr>
          <p:nvPr>
            <p:ph type="title"/>
          </p:nvPr>
        </p:nvSpPr>
        <p:spPr>
          <a:xfrm>
            <a:off x="494459" y="5038209"/>
            <a:ext cx="4504261" cy="1283135"/>
          </a:xfrm>
        </p:spPr>
        <p:txBody>
          <a:bodyPr anchor="b">
            <a:noAutofit/>
          </a:bodyPr>
          <a:lstStyle/>
          <a:p>
            <a:r>
              <a:rPr lang="fr-FR" sz="7200" dirty="0"/>
              <a:t>REMARQUE</a:t>
            </a:r>
            <a:endParaRPr lang="fr-MA" sz="7200" dirty="0"/>
          </a:p>
        </p:txBody>
      </p:sp>
      <p:sp>
        <p:nvSpPr>
          <p:cNvPr id="3" name="Espace réservé du contenu 2">
            <a:extLst>
              <a:ext uri="{FF2B5EF4-FFF2-40B4-BE49-F238E27FC236}">
                <a16:creationId xmlns:a16="http://schemas.microsoft.com/office/drawing/2014/main" id="{C682C8DA-BE49-4654-BBE9-4745046FD106}"/>
              </a:ext>
            </a:extLst>
          </p:cNvPr>
          <p:cNvSpPr>
            <a:spLocks noGrp="1"/>
          </p:cNvSpPr>
          <p:nvPr>
            <p:ph idx="1"/>
          </p:nvPr>
        </p:nvSpPr>
        <p:spPr>
          <a:xfrm>
            <a:off x="4998720" y="536656"/>
            <a:ext cx="6945086" cy="5784688"/>
          </a:xfrm>
        </p:spPr>
        <p:txBody>
          <a:bodyPr anchor="ctr">
            <a:normAutofit fontScale="92500"/>
          </a:bodyPr>
          <a:lstStyle/>
          <a:p>
            <a:pPr marL="0" indent="0">
              <a:lnSpc>
                <a:spcPct val="200000"/>
              </a:lnSpc>
              <a:buNone/>
            </a:pPr>
            <a:r>
              <a:rPr lang="fr-FR" sz="2400" dirty="0"/>
              <a:t>Les meilleurs sont payants, ce qui est normal, un service de qualité mérite une reconnaissance, mais si vous êtes UX designer et que les prototypes font normalement partie intégrante de votre travail, il est préférable de débourser un peu d’argent pour un des logiciels de votre choix, cela vous fera gagner un temps fou comparé aux solutions basiques, tels que Photoshop / Illustrator ou encore des services gratuits.</a:t>
            </a:r>
            <a:endParaRPr lang="fr-MA" sz="2400" dirty="0"/>
          </a:p>
        </p:txBody>
      </p:sp>
    </p:spTree>
    <p:extLst>
      <p:ext uri="{BB962C8B-B14F-4D97-AF65-F5344CB8AC3E}">
        <p14:creationId xmlns:p14="http://schemas.microsoft.com/office/powerpoint/2010/main" val="117261640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0E624BD9-62FB-467A-ACDC-4836ADC5F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1" name="Freeform 13">
            <a:extLst>
              <a:ext uri="{FF2B5EF4-FFF2-40B4-BE49-F238E27FC236}">
                <a16:creationId xmlns:a16="http://schemas.microsoft.com/office/drawing/2014/main" id="{4C973920-672E-443D-8D2E-2D1E3853A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flipH="1">
            <a:off x="141730" y="0"/>
            <a:ext cx="7789615" cy="6858000"/>
          </a:xfrm>
          <a:custGeom>
            <a:avLst/>
            <a:gdLst>
              <a:gd name="connsiteX0" fmla="*/ 9807836 w 9807836"/>
              <a:gd name="connsiteY0" fmla="*/ 0 h 6858000"/>
              <a:gd name="connsiteX1" fmla="*/ 0 w 9807836"/>
              <a:gd name="connsiteY1" fmla="*/ 0 h 6858000"/>
              <a:gd name="connsiteX2" fmla="*/ 26987 w 9807836"/>
              <a:gd name="connsiteY2" fmla="*/ 87312 h 6858000"/>
              <a:gd name="connsiteX3" fmla="*/ 52387 w 9807836"/>
              <a:gd name="connsiteY3" fmla="*/ 174625 h 6858000"/>
              <a:gd name="connsiteX4" fmla="*/ 77787 w 9807836"/>
              <a:gd name="connsiteY4" fmla="*/ 263525 h 6858000"/>
              <a:gd name="connsiteX5" fmla="*/ 100012 w 9807836"/>
              <a:gd name="connsiteY5" fmla="*/ 354012 h 6858000"/>
              <a:gd name="connsiteX6" fmla="*/ 127000 w 9807836"/>
              <a:gd name="connsiteY6" fmla="*/ 441325 h 6858000"/>
              <a:gd name="connsiteX7" fmla="*/ 155575 w 9807836"/>
              <a:gd name="connsiteY7" fmla="*/ 525462 h 6858000"/>
              <a:gd name="connsiteX8" fmla="*/ 192087 w 9807836"/>
              <a:gd name="connsiteY8" fmla="*/ 604837 h 6858000"/>
              <a:gd name="connsiteX9" fmla="*/ 234950 w 9807836"/>
              <a:gd name="connsiteY9" fmla="*/ 677862 h 6858000"/>
              <a:gd name="connsiteX10" fmla="*/ 282575 w 9807836"/>
              <a:gd name="connsiteY10" fmla="*/ 739775 h 6858000"/>
              <a:gd name="connsiteX11" fmla="*/ 334962 w 9807836"/>
              <a:gd name="connsiteY11" fmla="*/ 798512 h 6858000"/>
              <a:gd name="connsiteX12" fmla="*/ 395287 w 9807836"/>
              <a:gd name="connsiteY12" fmla="*/ 852487 h 6858000"/>
              <a:gd name="connsiteX13" fmla="*/ 458787 w 9807836"/>
              <a:gd name="connsiteY13" fmla="*/ 906462 h 6858000"/>
              <a:gd name="connsiteX14" fmla="*/ 525462 w 9807836"/>
              <a:gd name="connsiteY14" fmla="*/ 957262 h 6858000"/>
              <a:gd name="connsiteX15" fmla="*/ 592137 w 9807836"/>
              <a:gd name="connsiteY15" fmla="*/ 1008062 h 6858000"/>
              <a:gd name="connsiteX16" fmla="*/ 660400 w 9807836"/>
              <a:gd name="connsiteY16" fmla="*/ 1060450 h 6858000"/>
              <a:gd name="connsiteX17" fmla="*/ 725487 w 9807836"/>
              <a:gd name="connsiteY17" fmla="*/ 1111250 h 6858000"/>
              <a:gd name="connsiteX18" fmla="*/ 787400 w 9807836"/>
              <a:gd name="connsiteY18" fmla="*/ 1165225 h 6858000"/>
              <a:gd name="connsiteX19" fmla="*/ 844550 w 9807836"/>
              <a:gd name="connsiteY19" fmla="*/ 1223962 h 6858000"/>
              <a:gd name="connsiteX20" fmla="*/ 896937 w 9807836"/>
              <a:gd name="connsiteY20" fmla="*/ 1282700 h 6858000"/>
              <a:gd name="connsiteX21" fmla="*/ 939800 w 9807836"/>
              <a:gd name="connsiteY21" fmla="*/ 1346200 h 6858000"/>
              <a:gd name="connsiteX22" fmla="*/ 976312 w 9807836"/>
              <a:gd name="connsiteY22" fmla="*/ 1417637 h 6858000"/>
              <a:gd name="connsiteX23" fmla="*/ 998537 w 9807836"/>
              <a:gd name="connsiteY23" fmla="*/ 1487487 h 6858000"/>
              <a:gd name="connsiteX24" fmla="*/ 1012825 w 9807836"/>
              <a:gd name="connsiteY24" fmla="*/ 1565275 h 6858000"/>
              <a:gd name="connsiteX25" fmla="*/ 1019175 w 9807836"/>
              <a:gd name="connsiteY25" fmla="*/ 1641475 h 6858000"/>
              <a:gd name="connsiteX26" fmla="*/ 1017587 w 9807836"/>
              <a:gd name="connsiteY26" fmla="*/ 1722437 h 6858000"/>
              <a:gd name="connsiteX27" fmla="*/ 1011237 w 9807836"/>
              <a:gd name="connsiteY27" fmla="*/ 1803400 h 6858000"/>
              <a:gd name="connsiteX28" fmla="*/ 1003300 w 9807836"/>
              <a:gd name="connsiteY28" fmla="*/ 1887537 h 6858000"/>
              <a:gd name="connsiteX29" fmla="*/ 992187 w 9807836"/>
              <a:gd name="connsiteY29" fmla="*/ 1971675 h 6858000"/>
              <a:gd name="connsiteX30" fmla="*/ 979487 w 9807836"/>
              <a:gd name="connsiteY30" fmla="*/ 2055812 h 6858000"/>
              <a:gd name="connsiteX31" fmla="*/ 969962 w 9807836"/>
              <a:gd name="connsiteY31" fmla="*/ 2139950 h 6858000"/>
              <a:gd name="connsiteX32" fmla="*/ 963612 w 9807836"/>
              <a:gd name="connsiteY32" fmla="*/ 2224087 h 6858000"/>
              <a:gd name="connsiteX33" fmla="*/ 958850 w 9807836"/>
              <a:gd name="connsiteY33" fmla="*/ 2305050 h 6858000"/>
              <a:gd name="connsiteX34" fmla="*/ 963612 w 9807836"/>
              <a:gd name="connsiteY34" fmla="*/ 2384425 h 6858000"/>
              <a:gd name="connsiteX35" fmla="*/ 973137 w 9807836"/>
              <a:gd name="connsiteY35" fmla="*/ 2462212 h 6858000"/>
              <a:gd name="connsiteX36" fmla="*/ 993775 w 9807836"/>
              <a:gd name="connsiteY36" fmla="*/ 2543175 h 6858000"/>
              <a:gd name="connsiteX37" fmla="*/ 1025525 w 9807836"/>
              <a:gd name="connsiteY37" fmla="*/ 2622550 h 6858000"/>
              <a:gd name="connsiteX38" fmla="*/ 1063625 w 9807836"/>
              <a:gd name="connsiteY38" fmla="*/ 2701925 h 6858000"/>
              <a:gd name="connsiteX39" fmla="*/ 1106487 w 9807836"/>
              <a:gd name="connsiteY39" fmla="*/ 2781300 h 6858000"/>
              <a:gd name="connsiteX40" fmla="*/ 1150937 w 9807836"/>
              <a:gd name="connsiteY40" fmla="*/ 2859087 h 6858000"/>
              <a:gd name="connsiteX41" fmla="*/ 1198562 w 9807836"/>
              <a:gd name="connsiteY41" fmla="*/ 2938462 h 6858000"/>
              <a:gd name="connsiteX42" fmla="*/ 1241425 w 9807836"/>
              <a:gd name="connsiteY42" fmla="*/ 3017837 h 6858000"/>
              <a:gd name="connsiteX43" fmla="*/ 1284288 w 9807836"/>
              <a:gd name="connsiteY43" fmla="*/ 3098800 h 6858000"/>
              <a:gd name="connsiteX44" fmla="*/ 1320800 w 9807836"/>
              <a:gd name="connsiteY44" fmla="*/ 3179762 h 6858000"/>
              <a:gd name="connsiteX45" fmla="*/ 1349375 w 9807836"/>
              <a:gd name="connsiteY45" fmla="*/ 3260725 h 6858000"/>
              <a:gd name="connsiteX46" fmla="*/ 1365250 w 9807836"/>
              <a:gd name="connsiteY46" fmla="*/ 3343275 h 6858000"/>
              <a:gd name="connsiteX47" fmla="*/ 1374775 w 9807836"/>
              <a:gd name="connsiteY47" fmla="*/ 3429000 h 6858000"/>
              <a:gd name="connsiteX48" fmla="*/ 1365250 w 9807836"/>
              <a:gd name="connsiteY48" fmla="*/ 3514725 h 6858000"/>
              <a:gd name="connsiteX49" fmla="*/ 1349375 w 9807836"/>
              <a:gd name="connsiteY49" fmla="*/ 3597275 h 6858000"/>
              <a:gd name="connsiteX50" fmla="*/ 1320800 w 9807836"/>
              <a:gd name="connsiteY50" fmla="*/ 3678237 h 6858000"/>
              <a:gd name="connsiteX51" fmla="*/ 1284288 w 9807836"/>
              <a:gd name="connsiteY51" fmla="*/ 3759200 h 6858000"/>
              <a:gd name="connsiteX52" fmla="*/ 1241425 w 9807836"/>
              <a:gd name="connsiteY52" fmla="*/ 3840162 h 6858000"/>
              <a:gd name="connsiteX53" fmla="*/ 1198562 w 9807836"/>
              <a:gd name="connsiteY53" fmla="*/ 3919537 h 6858000"/>
              <a:gd name="connsiteX54" fmla="*/ 1150937 w 9807836"/>
              <a:gd name="connsiteY54" fmla="*/ 3998912 h 6858000"/>
              <a:gd name="connsiteX55" fmla="*/ 1106487 w 9807836"/>
              <a:gd name="connsiteY55" fmla="*/ 4076700 h 6858000"/>
              <a:gd name="connsiteX56" fmla="*/ 1063625 w 9807836"/>
              <a:gd name="connsiteY56" fmla="*/ 4156075 h 6858000"/>
              <a:gd name="connsiteX57" fmla="*/ 1025525 w 9807836"/>
              <a:gd name="connsiteY57" fmla="*/ 4235450 h 6858000"/>
              <a:gd name="connsiteX58" fmla="*/ 993775 w 9807836"/>
              <a:gd name="connsiteY58" fmla="*/ 4314825 h 6858000"/>
              <a:gd name="connsiteX59" fmla="*/ 973137 w 9807836"/>
              <a:gd name="connsiteY59" fmla="*/ 4395787 h 6858000"/>
              <a:gd name="connsiteX60" fmla="*/ 963612 w 9807836"/>
              <a:gd name="connsiteY60" fmla="*/ 4473575 h 6858000"/>
              <a:gd name="connsiteX61" fmla="*/ 958850 w 9807836"/>
              <a:gd name="connsiteY61" fmla="*/ 4552950 h 6858000"/>
              <a:gd name="connsiteX62" fmla="*/ 963612 w 9807836"/>
              <a:gd name="connsiteY62" fmla="*/ 4633912 h 6858000"/>
              <a:gd name="connsiteX63" fmla="*/ 969962 w 9807836"/>
              <a:gd name="connsiteY63" fmla="*/ 4718050 h 6858000"/>
              <a:gd name="connsiteX64" fmla="*/ 979487 w 9807836"/>
              <a:gd name="connsiteY64" fmla="*/ 4802187 h 6858000"/>
              <a:gd name="connsiteX65" fmla="*/ 992187 w 9807836"/>
              <a:gd name="connsiteY65" fmla="*/ 4886325 h 6858000"/>
              <a:gd name="connsiteX66" fmla="*/ 1003300 w 9807836"/>
              <a:gd name="connsiteY66" fmla="*/ 4970462 h 6858000"/>
              <a:gd name="connsiteX67" fmla="*/ 1011237 w 9807836"/>
              <a:gd name="connsiteY67" fmla="*/ 5054600 h 6858000"/>
              <a:gd name="connsiteX68" fmla="*/ 1017587 w 9807836"/>
              <a:gd name="connsiteY68" fmla="*/ 5135562 h 6858000"/>
              <a:gd name="connsiteX69" fmla="*/ 1019175 w 9807836"/>
              <a:gd name="connsiteY69" fmla="*/ 5216525 h 6858000"/>
              <a:gd name="connsiteX70" fmla="*/ 1012825 w 9807836"/>
              <a:gd name="connsiteY70" fmla="*/ 5292725 h 6858000"/>
              <a:gd name="connsiteX71" fmla="*/ 998537 w 9807836"/>
              <a:gd name="connsiteY71" fmla="*/ 5370512 h 6858000"/>
              <a:gd name="connsiteX72" fmla="*/ 976312 w 9807836"/>
              <a:gd name="connsiteY72" fmla="*/ 5440362 h 6858000"/>
              <a:gd name="connsiteX73" fmla="*/ 939800 w 9807836"/>
              <a:gd name="connsiteY73" fmla="*/ 5511800 h 6858000"/>
              <a:gd name="connsiteX74" fmla="*/ 896937 w 9807836"/>
              <a:gd name="connsiteY74" fmla="*/ 5575300 h 6858000"/>
              <a:gd name="connsiteX75" fmla="*/ 844550 w 9807836"/>
              <a:gd name="connsiteY75" fmla="*/ 5634037 h 6858000"/>
              <a:gd name="connsiteX76" fmla="*/ 787400 w 9807836"/>
              <a:gd name="connsiteY76" fmla="*/ 5692775 h 6858000"/>
              <a:gd name="connsiteX77" fmla="*/ 725487 w 9807836"/>
              <a:gd name="connsiteY77" fmla="*/ 5746750 h 6858000"/>
              <a:gd name="connsiteX78" fmla="*/ 660400 w 9807836"/>
              <a:gd name="connsiteY78" fmla="*/ 5797550 h 6858000"/>
              <a:gd name="connsiteX79" fmla="*/ 592137 w 9807836"/>
              <a:gd name="connsiteY79" fmla="*/ 5849937 h 6858000"/>
              <a:gd name="connsiteX80" fmla="*/ 525462 w 9807836"/>
              <a:gd name="connsiteY80" fmla="*/ 5900737 h 6858000"/>
              <a:gd name="connsiteX81" fmla="*/ 458787 w 9807836"/>
              <a:gd name="connsiteY81" fmla="*/ 5951537 h 6858000"/>
              <a:gd name="connsiteX82" fmla="*/ 395287 w 9807836"/>
              <a:gd name="connsiteY82" fmla="*/ 6005512 h 6858000"/>
              <a:gd name="connsiteX83" fmla="*/ 334962 w 9807836"/>
              <a:gd name="connsiteY83" fmla="*/ 6059487 h 6858000"/>
              <a:gd name="connsiteX84" fmla="*/ 282575 w 9807836"/>
              <a:gd name="connsiteY84" fmla="*/ 6118225 h 6858000"/>
              <a:gd name="connsiteX85" fmla="*/ 234950 w 9807836"/>
              <a:gd name="connsiteY85" fmla="*/ 6180137 h 6858000"/>
              <a:gd name="connsiteX86" fmla="*/ 192087 w 9807836"/>
              <a:gd name="connsiteY86" fmla="*/ 6253162 h 6858000"/>
              <a:gd name="connsiteX87" fmla="*/ 155575 w 9807836"/>
              <a:gd name="connsiteY87" fmla="*/ 6332537 h 6858000"/>
              <a:gd name="connsiteX88" fmla="*/ 127000 w 9807836"/>
              <a:gd name="connsiteY88" fmla="*/ 6416675 h 6858000"/>
              <a:gd name="connsiteX89" fmla="*/ 100012 w 9807836"/>
              <a:gd name="connsiteY89" fmla="*/ 6503987 h 6858000"/>
              <a:gd name="connsiteX90" fmla="*/ 77787 w 9807836"/>
              <a:gd name="connsiteY90" fmla="*/ 6594475 h 6858000"/>
              <a:gd name="connsiteX91" fmla="*/ 52387 w 9807836"/>
              <a:gd name="connsiteY91" fmla="*/ 6683375 h 6858000"/>
              <a:gd name="connsiteX92" fmla="*/ 26987 w 9807836"/>
              <a:gd name="connsiteY92" fmla="*/ 6770687 h 6858000"/>
              <a:gd name="connsiteX93" fmla="*/ 0 w 9807836"/>
              <a:gd name="connsiteY93" fmla="*/ 6858000 h 6858000"/>
              <a:gd name="connsiteX94" fmla="*/ 9807836 w 9807836"/>
              <a:gd name="connsiteY94" fmla="*/ 6858000 h 6858000"/>
              <a:gd name="connsiteX95" fmla="*/ 9807836 w 9807836"/>
              <a:gd name="connsiteY9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9807836" h="6858000">
                <a:moveTo>
                  <a:pt x="9807836" y="0"/>
                </a:moveTo>
                <a:lnTo>
                  <a:pt x="0" y="0"/>
                </a:lnTo>
                <a:lnTo>
                  <a:pt x="26987" y="87312"/>
                </a:lnTo>
                <a:lnTo>
                  <a:pt x="52387" y="174625"/>
                </a:lnTo>
                <a:lnTo>
                  <a:pt x="77787" y="263525"/>
                </a:lnTo>
                <a:lnTo>
                  <a:pt x="100012" y="354012"/>
                </a:lnTo>
                <a:lnTo>
                  <a:pt x="127000" y="441325"/>
                </a:lnTo>
                <a:lnTo>
                  <a:pt x="155575" y="525462"/>
                </a:lnTo>
                <a:lnTo>
                  <a:pt x="192087" y="604837"/>
                </a:lnTo>
                <a:lnTo>
                  <a:pt x="234950" y="677862"/>
                </a:lnTo>
                <a:lnTo>
                  <a:pt x="282575" y="739775"/>
                </a:lnTo>
                <a:lnTo>
                  <a:pt x="334962" y="798512"/>
                </a:lnTo>
                <a:lnTo>
                  <a:pt x="395287" y="852487"/>
                </a:lnTo>
                <a:lnTo>
                  <a:pt x="458787" y="906462"/>
                </a:lnTo>
                <a:lnTo>
                  <a:pt x="525462" y="957262"/>
                </a:lnTo>
                <a:lnTo>
                  <a:pt x="592137" y="1008062"/>
                </a:lnTo>
                <a:lnTo>
                  <a:pt x="660400" y="1060450"/>
                </a:lnTo>
                <a:lnTo>
                  <a:pt x="725487" y="1111250"/>
                </a:lnTo>
                <a:lnTo>
                  <a:pt x="787400" y="1165225"/>
                </a:lnTo>
                <a:lnTo>
                  <a:pt x="844550" y="1223962"/>
                </a:lnTo>
                <a:lnTo>
                  <a:pt x="896937" y="1282700"/>
                </a:lnTo>
                <a:lnTo>
                  <a:pt x="939800" y="1346200"/>
                </a:lnTo>
                <a:lnTo>
                  <a:pt x="976312" y="1417637"/>
                </a:lnTo>
                <a:lnTo>
                  <a:pt x="998537" y="1487487"/>
                </a:lnTo>
                <a:lnTo>
                  <a:pt x="1012825" y="1565275"/>
                </a:lnTo>
                <a:lnTo>
                  <a:pt x="1019175" y="1641475"/>
                </a:lnTo>
                <a:lnTo>
                  <a:pt x="1017587" y="1722437"/>
                </a:lnTo>
                <a:lnTo>
                  <a:pt x="1011237" y="1803400"/>
                </a:lnTo>
                <a:lnTo>
                  <a:pt x="1003300" y="1887537"/>
                </a:lnTo>
                <a:lnTo>
                  <a:pt x="992187" y="1971675"/>
                </a:lnTo>
                <a:lnTo>
                  <a:pt x="979487" y="2055812"/>
                </a:lnTo>
                <a:lnTo>
                  <a:pt x="969962" y="2139950"/>
                </a:lnTo>
                <a:lnTo>
                  <a:pt x="963612" y="2224087"/>
                </a:lnTo>
                <a:lnTo>
                  <a:pt x="958850" y="2305050"/>
                </a:lnTo>
                <a:lnTo>
                  <a:pt x="963612" y="2384425"/>
                </a:lnTo>
                <a:lnTo>
                  <a:pt x="973137" y="2462212"/>
                </a:lnTo>
                <a:lnTo>
                  <a:pt x="993775" y="2543175"/>
                </a:lnTo>
                <a:lnTo>
                  <a:pt x="1025525" y="2622550"/>
                </a:lnTo>
                <a:lnTo>
                  <a:pt x="1063625" y="2701925"/>
                </a:lnTo>
                <a:lnTo>
                  <a:pt x="1106487" y="2781300"/>
                </a:lnTo>
                <a:lnTo>
                  <a:pt x="1150937" y="2859087"/>
                </a:lnTo>
                <a:lnTo>
                  <a:pt x="1198562" y="2938462"/>
                </a:lnTo>
                <a:lnTo>
                  <a:pt x="1241425" y="3017837"/>
                </a:lnTo>
                <a:lnTo>
                  <a:pt x="1284288" y="3098800"/>
                </a:lnTo>
                <a:lnTo>
                  <a:pt x="1320800" y="3179762"/>
                </a:lnTo>
                <a:lnTo>
                  <a:pt x="1349375" y="3260725"/>
                </a:lnTo>
                <a:lnTo>
                  <a:pt x="1365250" y="3343275"/>
                </a:lnTo>
                <a:lnTo>
                  <a:pt x="1374775" y="3429000"/>
                </a:lnTo>
                <a:lnTo>
                  <a:pt x="1365250" y="3514725"/>
                </a:lnTo>
                <a:lnTo>
                  <a:pt x="1349375" y="3597275"/>
                </a:lnTo>
                <a:lnTo>
                  <a:pt x="1320800" y="3678237"/>
                </a:lnTo>
                <a:lnTo>
                  <a:pt x="1284288" y="3759200"/>
                </a:lnTo>
                <a:lnTo>
                  <a:pt x="1241425" y="3840162"/>
                </a:lnTo>
                <a:lnTo>
                  <a:pt x="1198562" y="3919537"/>
                </a:lnTo>
                <a:lnTo>
                  <a:pt x="1150937" y="3998912"/>
                </a:lnTo>
                <a:lnTo>
                  <a:pt x="1106487" y="4076700"/>
                </a:lnTo>
                <a:lnTo>
                  <a:pt x="1063625" y="4156075"/>
                </a:lnTo>
                <a:lnTo>
                  <a:pt x="1025525" y="4235450"/>
                </a:lnTo>
                <a:lnTo>
                  <a:pt x="993775" y="4314825"/>
                </a:lnTo>
                <a:lnTo>
                  <a:pt x="973137" y="4395787"/>
                </a:lnTo>
                <a:lnTo>
                  <a:pt x="963612" y="4473575"/>
                </a:lnTo>
                <a:lnTo>
                  <a:pt x="958850" y="4552950"/>
                </a:lnTo>
                <a:lnTo>
                  <a:pt x="963612" y="4633912"/>
                </a:lnTo>
                <a:lnTo>
                  <a:pt x="969962" y="4718050"/>
                </a:lnTo>
                <a:lnTo>
                  <a:pt x="979487" y="4802187"/>
                </a:lnTo>
                <a:lnTo>
                  <a:pt x="992187" y="4886325"/>
                </a:lnTo>
                <a:lnTo>
                  <a:pt x="1003300" y="4970462"/>
                </a:lnTo>
                <a:lnTo>
                  <a:pt x="1011237" y="5054600"/>
                </a:lnTo>
                <a:lnTo>
                  <a:pt x="1017587" y="5135562"/>
                </a:lnTo>
                <a:lnTo>
                  <a:pt x="1019175" y="5216525"/>
                </a:lnTo>
                <a:lnTo>
                  <a:pt x="1012825" y="5292725"/>
                </a:lnTo>
                <a:lnTo>
                  <a:pt x="998537" y="5370512"/>
                </a:lnTo>
                <a:lnTo>
                  <a:pt x="976312" y="5440362"/>
                </a:lnTo>
                <a:lnTo>
                  <a:pt x="939800" y="5511800"/>
                </a:lnTo>
                <a:lnTo>
                  <a:pt x="896937" y="5575300"/>
                </a:lnTo>
                <a:lnTo>
                  <a:pt x="844550" y="5634037"/>
                </a:lnTo>
                <a:lnTo>
                  <a:pt x="787400" y="5692775"/>
                </a:lnTo>
                <a:lnTo>
                  <a:pt x="725487" y="5746750"/>
                </a:lnTo>
                <a:lnTo>
                  <a:pt x="660400" y="5797550"/>
                </a:lnTo>
                <a:lnTo>
                  <a:pt x="592137" y="5849937"/>
                </a:lnTo>
                <a:lnTo>
                  <a:pt x="525462" y="5900737"/>
                </a:lnTo>
                <a:lnTo>
                  <a:pt x="458787" y="5951537"/>
                </a:lnTo>
                <a:lnTo>
                  <a:pt x="395287" y="6005512"/>
                </a:lnTo>
                <a:lnTo>
                  <a:pt x="334962" y="6059487"/>
                </a:lnTo>
                <a:lnTo>
                  <a:pt x="282575" y="6118225"/>
                </a:lnTo>
                <a:lnTo>
                  <a:pt x="234950" y="6180137"/>
                </a:lnTo>
                <a:lnTo>
                  <a:pt x="192087" y="6253162"/>
                </a:lnTo>
                <a:lnTo>
                  <a:pt x="155575" y="6332537"/>
                </a:lnTo>
                <a:lnTo>
                  <a:pt x="127000" y="6416675"/>
                </a:lnTo>
                <a:lnTo>
                  <a:pt x="100012" y="6503987"/>
                </a:lnTo>
                <a:lnTo>
                  <a:pt x="77787" y="6594475"/>
                </a:lnTo>
                <a:lnTo>
                  <a:pt x="52387" y="6683375"/>
                </a:lnTo>
                <a:lnTo>
                  <a:pt x="26987" y="6770687"/>
                </a:lnTo>
                <a:lnTo>
                  <a:pt x="0" y="6858000"/>
                </a:lnTo>
                <a:lnTo>
                  <a:pt x="9807836" y="6858000"/>
                </a:lnTo>
                <a:lnTo>
                  <a:pt x="9807836" y="0"/>
                </a:lnTo>
                <a:close/>
              </a:path>
            </a:pathLst>
          </a:custGeom>
          <a:solidFill>
            <a:schemeClr val="accent1"/>
          </a:solidFill>
          <a:ln w="0">
            <a:noFill/>
            <a:prstDash val="solid"/>
            <a:round/>
            <a:headEnd/>
            <a:tailEnd/>
          </a:ln>
        </p:spPr>
      </p:sp>
      <p:sp>
        <p:nvSpPr>
          <p:cNvPr id="2" name="Titre 1">
            <a:extLst>
              <a:ext uri="{FF2B5EF4-FFF2-40B4-BE49-F238E27FC236}">
                <a16:creationId xmlns:a16="http://schemas.microsoft.com/office/drawing/2014/main" id="{38CE58BE-703A-4254-9505-A758DC254650}"/>
              </a:ext>
            </a:extLst>
          </p:cNvPr>
          <p:cNvSpPr>
            <a:spLocks noGrp="1"/>
          </p:cNvSpPr>
          <p:nvPr>
            <p:ph type="ctrTitle"/>
          </p:nvPr>
        </p:nvSpPr>
        <p:spPr>
          <a:xfrm>
            <a:off x="926927" y="2330447"/>
            <a:ext cx="5490143" cy="2197106"/>
          </a:xfrm>
        </p:spPr>
        <p:txBody>
          <a:bodyPr>
            <a:normAutofit/>
          </a:bodyPr>
          <a:lstStyle/>
          <a:p>
            <a:pPr algn="l"/>
            <a:r>
              <a:rPr lang="fr-MA" sz="14400" b="1" dirty="0" err="1"/>
              <a:t>Axure</a:t>
            </a:r>
            <a:endParaRPr lang="fr-MA" sz="7200" dirty="0">
              <a:solidFill>
                <a:srgbClr val="2A1A00"/>
              </a:solidFill>
            </a:endParaRPr>
          </a:p>
        </p:txBody>
      </p:sp>
      <p:sp>
        <p:nvSpPr>
          <p:cNvPr id="3" name="Sous-titre 2">
            <a:extLst>
              <a:ext uri="{FF2B5EF4-FFF2-40B4-BE49-F238E27FC236}">
                <a16:creationId xmlns:a16="http://schemas.microsoft.com/office/drawing/2014/main" id="{B508434D-5DD1-4CB3-A421-F59C10060C54}"/>
              </a:ext>
            </a:extLst>
          </p:cNvPr>
          <p:cNvSpPr>
            <a:spLocks noGrp="1"/>
          </p:cNvSpPr>
          <p:nvPr>
            <p:ph type="subTitle" idx="1"/>
          </p:nvPr>
        </p:nvSpPr>
        <p:spPr>
          <a:xfrm>
            <a:off x="926927" y="5190836"/>
            <a:ext cx="6020627" cy="1255640"/>
          </a:xfrm>
        </p:spPr>
        <p:txBody>
          <a:bodyPr anchor="ctr">
            <a:normAutofit/>
          </a:bodyPr>
          <a:lstStyle/>
          <a:p>
            <a:pPr algn="l">
              <a:lnSpc>
                <a:spcPct val="150000"/>
              </a:lnSpc>
            </a:pPr>
            <a:r>
              <a:rPr lang="fr-FR" dirty="0" err="1">
                <a:solidFill>
                  <a:schemeClr val="bg1"/>
                </a:solidFill>
              </a:rPr>
              <a:t>Axure</a:t>
            </a:r>
            <a:r>
              <a:rPr lang="fr-FR" dirty="0">
                <a:solidFill>
                  <a:schemeClr val="bg1"/>
                </a:solidFill>
              </a:rPr>
              <a:t>, le </a:t>
            </a:r>
            <a:r>
              <a:rPr lang="fr-FR" dirty="0" err="1">
                <a:solidFill>
                  <a:schemeClr val="bg1"/>
                </a:solidFill>
              </a:rPr>
              <a:t>photoshop</a:t>
            </a:r>
            <a:r>
              <a:rPr lang="fr-FR" dirty="0">
                <a:solidFill>
                  <a:schemeClr val="bg1"/>
                </a:solidFill>
              </a:rPr>
              <a:t> du Wireframe</a:t>
            </a:r>
          </a:p>
        </p:txBody>
      </p:sp>
      <p:sp>
        <p:nvSpPr>
          <p:cNvPr id="23" name="Rectangle 22">
            <a:extLst>
              <a:ext uri="{FF2B5EF4-FFF2-40B4-BE49-F238E27FC236}">
                <a16:creationId xmlns:a16="http://schemas.microsoft.com/office/drawing/2014/main" id="{4363DD75-42D3-453C-A84D-D18B4215C9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rgbClr val="2A1A00"/>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6" name="Graphic 15">
            <a:extLst>
              <a:ext uri="{FF2B5EF4-FFF2-40B4-BE49-F238E27FC236}">
                <a16:creationId xmlns:a16="http://schemas.microsoft.com/office/drawing/2014/main" id="{A89E8B0C-0139-41CA-A4AA-3041A89940F6}"/>
              </a:ext>
            </a:extLst>
          </p:cNvPr>
          <p:cNvPicPr>
            <a:picLocks noChangeAspect="1"/>
          </p:cNvPicPr>
          <p:nvPr/>
        </p:nvPicPr>
        <p:blipFill>
          <a:blip r:embed="rId2"/>
          <a:stretch>
            <a:fillRect/>
          </a:stretch>
        </p:blipFill>
        <p:spPr>
          <a:xfrm>
            <a:off x="8373535" y="1575479"/>
            <a:ext cx="3376275" cy="3995592"/>
          </a:xfrm>
          <a:prstGeom prst="rect">
            <a:avLst/>
          </a:prstGeom>
        </p:spPr>
      </p:pic>
    </p:spTree>
    <p:extLst>
      <p:ext uri="{BB962C8B-B14F-4D97-AF65-F5344CB8AC3E}">
        <p14:creationId xmlns:p14="http://schemas.microsoft.com/office/powerpoint/2010/main" val="30341425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6F0F283-C8B6-4598-89C9-C404C98A5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E473B0C0-761B-443F-97A0-9D6E01FBB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2"/>
            <a:ext cx="6300250" cy="6858002"/>
          </a:xfrm>
          <a:custGeom>
            <a:avLst/>
            <a:gdLst>
              <a:gd name="connsiteX0" fmla="*/ 0 w 6300250"/>
              <a:gd name="connsiteY0" fmla="*/ 0 h 6858002"/>
              <a:gd name="connsiteX1" fmla="*/ 3149600 w 6300250"/>
              <a:gd name="connsiteY1" fmla="*/ 0 h 6858002"/>
              <a:gd name="connsiteX2" fmla="*/ 3149600 w 6300250"/>
              <a:gd name="connsiteY2" fmla="*/ 2 h 6858002"/>
              <a:gd name="connsiteX3" fmla="*/ 6110455 w 6300250"/>
              <a:gd name="connsiteY3" fmla="*/ 2 h 6858002"/>
              <a:gd name="connsiteX4" fmla="*/ 6115495 w 6300250"/>
              <a:gd name="connsiteY4" fmla="*/ 66677 h 6858002"/>
              <a:gd name="connsiteX5" fmla="*/ 6123892 w 6300250"/>
              <a:gd name="connsiteY5" fmla="*/ 122239 h 6858002"/>
              <a:gd name="connsiteX6" fmla="*/ 6133970 w 6300250"/>
              <a:gd name="connsiteY6" fmla="*/ 174627 h 6858002"/>
              <a:gd name="connsiteX7" fmla="*/ 6150766 w 6300250"/>
              <a:gd name="connsiteY7" fmla="*/ 217489 h 6858002"/>
              <a:gd name="connsiteX8" fmla="*/ 6167562 w 6300250"/>
              <a:gd name="connsiteY8" fmla="*/ 260352 h 6858002"/>
              <a:gd name="connsiteX9" fmla="*/ 6187717 w 6300250"/>
              <a:gd name="connsiteY9" fmla="*/ 296864 h 6858002"/>
              <a:gd name="connsiteX10" fmla="*/ 6207872 w 6300250"/>
              <a:gd name="connsiteY10" fmla="*/ 334964 h 6858002"/>
              <a:gd name="connsiteX11" fmla="*/ 6226348 w 6300250"/>
              <a:gd name="connsiteY11" fmla="*/ 369889 h 6858002"/>
              <a:gd name="connsiteX12" fmla="*/ 6244823 w 6300250"/>
              <a:gd name="connsiteY12" fmla="*/ 409577 h 6858002"/>
              <a:gd name="connsiteX13" fmla="*/ 6261619 w 6300250"/>
              <a:gd name="connsiteY13" fmla="*/ 450852 h 6858002"/>
              <a:gd name="connsiteX14" fmla="*/ 6276736 w 6300250"/>
              <a:gd name="connsiteY14" fmla="*/ 496889 h 6858002"/>
              <a:gd name="connsiteX15" fmla="*/ 6288493 w 6300250"/>
              <a:gd name="connsiteY15" fmla="*/ 546102 h 6858002"/>
              <a:gd name="connsiteX16" fmla="*/ 6296891 w 6300250"/>
              <a:gd name="connsiteY16" fmla="*/ 606427 h 6858002"/>
              <a:gd name="connsiteX17" fmla="*/ 6300250 w 6300250"/>
              <a:gd name="connsiteY17" fmla="*/ 673102 h 6858002"/>
              <a:gd name="connsiteX18" fmla="*/ 6296891 w 6300250"/>
              <a:gd name="connsiteY18" fmla="*/ 744539 h 6858002"/>
              <a:gd name="connsiteX19" fmla="*/ 6288493 w 6300250"/>
              <a:gd name="connsiteY19" fmla="*/ 801689 h 6858002"/>
              <a:gd name="connsiteX20" fmla="*/ 6276736 w 6300250"/>
              <a:gd name="connsiteY20" fmla="*/ 854077 h 6858002"/>
              <a:gd name="connsiteX21" fmla="*/ 6261619 w 6300250"/>
              <a:gd name="connsiteY21" fmla="*/ 901702 h 6858002"/>
              <a:gd name="connsiteX22" fmla="*/ 6244823 w 6300250"/>
              <a:gd name="connsiteY22" fmla="*/ 942977 h 6858002"/>
              <a:gd name="connsiteX23" fmla="*/ 6224668 w 6300250"/>
              <a:gd name="connsiteY23" fmla="*/ 981077 h 6858002"/>
              <a:gd name="connsiteX24" fmla="*/ 6204513 w 6300250"/>
              <a:gd name="connsiteY24" fmla="*/ 1017589 h 6858002"/>
              <a:gd name="connsiteX25" fmla="*/ 6184358 w 6300250"/>
              <a:gd name="connsiteY25" fmla="*/ 1055689 h 6858002"/>
              <a:gd name="connsiteX26" fmla="*/ 6165882 w 6300250"/>
              <a:gd name="connsiteY26" fmla="*/ 1095377 h 6858002"/>
              <a:gd name="connsiteX27" fmla="*/ 6147406 w 6300250"/>
              <a:gd name="connsiteY27" fmla="*/ 1136652 h 6858002"/>
              <a:gd name="connsiteX28" fmla="*/ 6132291 w 6300250"/>
              <a:gd name="connsiteY28" fmla="*/ 1182689 h 6858002"/>
              <a:gd name="connsiteX29" fmla="*/ 6122213 w 6300250"/>
              <a:gd name="connsiteY29" fmla="*/ 1235077 h 6858002"/>
              <a:gd name="connsiteX30" fmla="*/ 6112135 w 6300250"/>
              <a:gd name="connsiteY30" fmla="*/ 1295402 h 6858002"/>
              <a:gd name="connsiteX31" fmla="*/ 6110455 w 6300250"/>
              <a:gd name="connsiteY31" fmla="*/ 1363664 h 6858002"/>
              <a:gd name="connsiteX32" fmla="*/ 6112135 w 6300250"/>
              <a:gd name="connsiteY32" fmla="*/ 1431927 h 6858002"/>
              <a:gd name="connsiteX33" fmla="*/ 6122213 w 6300250"/>
              <a:gd name="connsiteY33" fmla="*/ 1492252 h 6858002"/>
              <a:gd name="connsiteX34" fmla="*/ 6132291 w 6300250"/>
              <a:gd name="connsiteY34" fmla="*/ 1544639 h 6858002"/>
              <a:gd name="connsiteX35" fmla="*/ 6147406 w 6300250"/>
              <a:gd name="connsiteY35" fmla="*/ 1589089 h 6858002"/>
              <a:gd name="connsiteX36" fmla="*/ 6165882 w 6300250"/>
              <a:gd name="connsiteY36" fmla="*/ 1631952 h 6858002"/>
              <a:gd name="connsiteX37" fmla="*/ 6184358 w 6300250"/>
              <a:gd name="connsiteY37" fmla="*/ 1671639 h 6858002"/>
              <a:gd name="connsiteX38" fmla="*/ 6204513 w 6300250"/>
              <a:gd name="connsiteY38" fmla="*/ 1708152 h 6858002"/>
              <a:gd name="connsiteX39" fmla="*/ 6224668 w 6300250"/>
              <a:gd name="connsiteY39" fmla="*/ 1743077 h 6858002"/>
              <a:gd name="connsiteX40" fmla="*/ 6244823 w 6300250"/>
              <a:gd name="connsiteY40" fmla="*/ 1782764 h 6858002"/>
              <a:gd name="connsiteX41" fmla="*/ 6261619 w 6300250"/>
              <a:gd name="connsiteY41" fmla="*/ 1824039 h 6858002"/>
              <a:gd name="connsiteX42" fmla="*/ 6276736 w 6300250"/>
              <a:gd name="connsiteY42" fmla="*/ 1870077 h 6858002"/>
              <a:gd name="connsiteX43" fmla="*/ 6288493 w 6300250"/>
              <a:gd name="connsiteY43" fmla="*/ 1922464 h 6858002"/>
              <a:gd name="connsiteX44" fmla="*/ 6296891 w 6300250"/>
              <a:gd name="connsiteY44" fmla="*/ 1982789 h 6858002"/>
              <a:gd name="connsiteX45" fmla="*/ 6300250 w 6300250"/>
              <a:gd name="connsiteY45" fmla="*/ 2051052 h 6858002"/>
              <a:gd name="connsiteX46" fmla="*/ 6296891 w 6300250"/>
              <a:gd name="connsiteY46" fmla="*/ 2119314 h 6858002"/>
              <a:gd name="connsiteX47" fmla="*/ 6288493 w 6300250"/>
              <a:gd name="connsiteY47" fmla="*/ 2179639 h 6858002"/>
              <a:gd name="connsiteX48" fmla="*/ 6276736 w 6300250"/>
              <a:gd name="connsiteY48" fmla="*/ 2232027 h 6858002"/>
              <a:gd name="connsiteX49" fmla="*/ 6261619 w 6300250"/>
              <a:gd name="connsiteY49" fmla="*/ 2278064 h 6858002"/>
              <a:gd name="connsiteX50" fmla="*/ 6244823 w 6300250"/>
              <a:gd name="connsiteY50" fmla="*/ 2319339 h 6858002"/>
              <a:gd name="connsiteX51" fmla="*/ 6224668 w 6300250"/>
              <a:gd name="connsiteY51" fmla="*/ 2359027 h 6858002"/>
              <a:gd name="connsiteX52" fmla="*/ 6204513 w 6300250"/>
              <a:gd name="connsiteY52" fmla="*/ 2395539 h 6858002"/>
              <a:gd name="connsiteX53" fmla="*/ 6184358 w 6300250"/>
              <a:gd name="connsiteY53" fmla="*/ 2433639 h 6858002"/>
              <a:gd name="connsiteX54" fmla="*/ 6165882 w 6300250"/>
              <a:gd name="connsiteY54" fmla="*/ 2471739 h 6858002"/>
              <a:gd name="connsiteX55" fmla="*/ 6147406 w 6300250"/>
              <a:gd name="connsiteY55" fmla="*/ 2513014 h 6858002"/>
              <a:gd name="connsiteX56" fmla="*/ 6132291 w 6300250"/>
              <a:gd name="connsiteY56" fmla="*/ 2560639 h 6858002"/>
              <a:gd name="connsiteX57" fmla="*/ 6122213 w 6300250"/>
              <a:gd name="connsiteY57" fmla="*/ 2613027 h 6858002"/>
              <a:gd name="connsiteX58" fmla="*/ 6112135 w 6300250"/>
              <a:gd name="connsiteY58" fmla="*/ 2671764 h 6858002"/>
              <a:gd name="connsiteX59" fmla="*/ 6110455 w 6300250"/>
              <a:gd name="connsiteY59" fmla="*/ 2741614 h 6858002"/>
              <a:gd name="connsiteX60" fmla="*/ 6112135 w 6300250"/>
              <a:gd name="connsiteY60" fmla="*/ 2809877 h 6858002"/>
              <a:gd name="connsiteX61" fmla="*/ 6122213 w 6300250"/>
              <a:gd name="connsiteY61" fmla="*/ 2868614 h 6858002"/>
              <a:gd name="connsiteX62" fmla="*/ 6132291 w 6300250"/>
              <a:gd name="connsiteY62" fmla="*/ 2922589 h 6858002"/>
              <a:gd name="connsiteX63" fmla="*/ 6147406 w 6300250"/>
              <a:gd name="connsiteY63" fmla="*/ 2967039 h 6858002"/>
              <a:gd name="connsiteX64" fmla="*/ 6165882 w 6300250"/>
              <a:gd name="connsiteY64" fmla="*/ 3009902 h 6858002"/>
              <a:gd name="connsiteX65" fmla="*/ 6184358 w 6300250"/>
              <a:gd name="connsiteY65" fmla="*/ 3046414 h 6858002"/>
              <a:gd name="connsiteX66" fmla="*/ 6204513 w 6300250"/>
              <a:gd name="connsiteY66" fmla="*/ 3084514 h 6858002"/>
              <a:gd name="connsiteX67" fmla="*/ 6224668 w 6300250"/>
              <a:gd name="connsiteY67" fmla="*/ 3121027 h 6858002"/>
              <a:gd name="connsiteX68" fmla="*/ 6244823 w 6300250"/>
              <a:gd name="connsiteY68" fmla="*/ 3160714 h 6858002"/>
              <a:gd name="connsiteX69" fmla="*/ 6261619 w 6300250"/>
              <a:gd name="connsiteY69" fmla="*/ 3201989 h 6858002"/>
              <a:gd name="connsiteX70" fmla="*/ 6276736 w 6300250"/>
              <a:gd name="connsiteY70" fmla="*/ 3248027 h 6858002"/>
              <a:gd name="connsiteX71" fmla="*/ 6288493 w 6300250"/>
              <a:gd name="connsiteY71" fmla="*/ 3300414 h 6858002"/>
              <a:gd name="connsiteX72" fmla="*/ 6296891 w 6300250"/>
              <a:gd name="connsiteY72" fmla="*/ 3360739 h 6858002"/>
              <a:gd name="connsiteX73" fmla="*/ 6300250 w 6300250"/>
              <a:gd name="connsiteY73" fmla="*/ 3427414 h 6858002"/>
              <a:gd name="connsiteX74" fmla="*/ 6296891 w 6300250"/>
              <a:gd name="connsiteY74" fmla="*/ 3497264 h 6858002"/>
              <a:gd name="connsiteX75" fmla="*/ 6288493 w 6300250"/>
              <a:gd name="connsiteY75" fmla="*/ 3557589 h 6858002"/>
              <a:gd name="connsiteX76" fmla="*/ 6276736 w 6300250"/>
              <a:gd name="connsiteY76" fmla="*/ 3609977 h 6858002"/>
              <a:gd name="connsiteX77" fmla="*/ 6261619 w 6300250"/>
              <a:gd name="connsiteY77" fmla="*/ 3656014 h 6858002"/>
              <a:gd name="connsiteX78" fmla="*/ 6244823 w 6300250"/>
              <a:gd name="connsiteY78" fmla="*/ 3697289 h 6858002"/>
              <a:gd name="connsiteX79" fmla="*/ 6224668 w 6300250"/>
              <a:gd name="connsiteY79" fmla="*/ 3736977 h 6858002"/>
              <a:gd name="connsiteX80" fmla="*/ 6184358 w 6300250"/>
              <a:gd name="connsiteY80" fmla="*/ 3811589 h 6858002"/>
              <a:gd name="connsiteX81" fmla="*/ 6165882 w 6300250"/>
              <a:gd name="connsiteY81" fmla="*/ 3848102 h 6858002"/>
              <a:gd name="connsiteX82" fmla="*/ 6147406 w 6300250"/>
              <a:gd name="connsiteY82" fmla="*/ 3890964 h 6858002"/>
              <a:gd name="connsiteX83" fmla="*/ 6132291 w 6300250"/>
              <a:gd name="connsiteY83" fmla="*/ 3935414 h 6858002"/>
              <a:gd name="connsiteX84" fmla="*/ 6122213 w 6300250"/>
              <a:gd name="connsiteY84" fmla="*/ 3987802 h 6858002"/>
              <a:gd name="connsiteX85" fmla="*/ 6112135 w 6300250"/>
              <a:gd name="connsiteY85" fmla="*/ 4048127 h 6858002"/>
              <a:gd name="connsiteX86" fmla="*/ 6110455 w 6300250"/>
              <a:gd name="connsiteY86" fmla="*/ 4116389 h 6858002"/>
              <a:gd name="connsiteX87" fmla="*/ 6112135 w 6300250"/>
              <a:gd name="connsiteY87" fmla="*/ 4186239 h 6858002"/>
              <a:gd name="connsiteX88" fmla="*/ 6122213 w 6300250"/>
              <a:gd name="connsiteY88" fmla="*/ 4244977 h 6858002"/>
              <a:gd name="connsiteX89" fmla="*/ 6132291 w 6300250"/>
              <a:gd name="connsiteY89" fmla="*/ 4297364 h 6858002"/>
              <a:gd name="connsiteX90" fmla="*/ 6147406 w 6300250"/>
              <a:gd name="connsiteY90" fmla="*/ 4343402 h 6858002"/>
              <a:gd name="connsiteX91" fmla="*/ 6165882 w 6300250"/>
              <a:gd name="connsiteY91" fmla="*/ 4386264 h 6858002"/>
              <a:gd name="connsiteX92" fmla="*/ 6184358 w 6300250"/>
              <a:gd name="connsiteY92" fmla="*/ 4424364 h 6858002"/>
              <a:gd name="connsiteX93" fmla="*/ 6224668 w 6300250"/>
              <a:gd name="connsiteY93" fmla="*/ 4498977 h 6858002"/>
              <a:gd name="connsiteX94" fmla="*/ 6244823 w 6300250"/>
              <a:gd name="connsiteY94" fmla="*/ 4537077 h 6858002"/>
              <a:gd name="connsiteX95" fmla="*/ 6261619 w 6300250"/>
              <a:gd name="connsiteY95" fmla="*/ 4579939 h 6858002"/>
              <a:gd name="connsiteX96" fmla="*/ 6276736 w 6300250"/>
              <a:gd name="connsiteY96" fmla="*/ 4625977 h 6858002"/>
              <a:gd name="connsiteX97" fmla="*/ 6288493 w 6300250"/>
              <a:gd name="connsiteY97" fmla="*/ 4678364 h 6858002"/>
              <a:gd name="connsiteX98" fmla="*/ 6296891 w 6300250"/>
              <a:gd name="connsiteY98" fmla="*/ 4738689 h 6858002"/>
              <a:gd name="connsiteX99" fmla="*/ 6300250 w 6300250"/>
              <a:gd name="connsiteY99" fmla="*/ 4806952 h 6858002"/>
              <a:gd name="connsiteX100" fmla="*/ 6296891 w 6300250"/>
              <a:gd name="connsiteY100" fmla="*/ 4875214 h 6858002"/>
              <a:gd name="connsiteX101" fmla="*/ 6288493 w 6300250"/>
              <a:gd name="connsiteY101" fmla="*/ 4935539 h 6858002"/>
              <a:gd name="connsiteX102" fmla="*/ 6276736 w 6300250"/>
              <a:gd name="connsiteY102" fmla="*/ 4987927 h 6858002"/>
              <a:gd name="connsiteX103" fmla="*/ 6261619 w 6300250"/>
              <a:gd name="connsiteY103" fmla="*/ 5033964 h 6858002"/>
              <a:gd name="connsiteX104" fmla="*/ 6244823 w 6300250"/>
              <a:gd name="connsiteY104" fmla="*/ 5075239 h 6858002"/>
              <a:gd name="connsiteX105" fmla="*/ 6224668 w 6300250"/>
              <a:gd name="connsiteY105" fmla="*/ 5114927 h 6858002"/>
              <a:gd name="connsiteX106" fmla="*/ 6204513 w 6300250"/>
              <a:gd name="connsiteY106" fmla="*/ 5149852 h 6858002"/>
              <a:gd name="connsiteX107" fmla="*/ 6184358 w 6300250"/>
              <a:gd name="connsiteY107" fmla="*/ 5186364 h 6858002"/>
              <a:gd name="connsiteX108" fmla="*/ 6165882 w 6300250"/>
              <a:gd name="connsiteY108" fmla="*/ 5226052 h 6858002"/>
              <a:gd name="connsiteX109" fmla="*/ 6147406 w 6300250"/>
              <a:gd name="connsiteY109" fmla="*/ 5268914 h 6858002"/>
              <a:gd name="connsiteX110" fmla="*/ 6132291 w 6300250"/>
              <a:gd name="connsiteY110" fmla="*/ 5313364 h 6858002"/>
              <a:gd name="connsiteX111" fmla="*/ 6122213 w 6300250"/>
              <a:gd name="connsiteY111" fmla="*/ 5365752 h 6858002"/>
              <a:gd name="connsiteX112" fmla="*/ 6112135 w 6300250"/>
              <a:gd name="connsiteY112" fmla="*/ 5426077 h 6858002"/>
              <a:gd name="connsiteX113" fmla="*/ 6110455 w 6300250"/>
              <a:gd name="connsiteY113" fmla="*/ 5494339 h 6858002"/>
              <a:gd name="connsiteX114" fmla="*/ 6112135 w 6300250"/>
              <a:gd name="connsiteY114" fmla="*/ 5562602 h 6858002"/>
              <a:gd name="connsiteX115" fmla="*/ 6122213 w 6300250"/>
              <a:gd name="connsiteY115" fmla="*/ 5622927 h 6858002"/>
              <a:gd name="connsiteX116" fmla="*/ 6132291 w 6300250"/>
              <a:gd name="connsiteY116" fmla="*/ 5675314 h 6858002"/>
              <a:gd name="connsiteX117" fmla="*/ 6147406 w 6300250"/>
              <a:gd name="connsiteY117" fmla="*/ 5721352 h 6858002"/>
              <a:gd name="connsiteX118" fmla="*/ 6165882 w 6300250"/>
              <a:gd name="connsiteY118" fmla="*/ 5762627 h 6858002"/>
              <a:gd name="connsiteX119" fmla="*/ 6184358 w 6300250"/>
              <a:gd name="connsiteY119" fmla="*/ 5802314 h 6858002"/>
              <a:gd name="connsiteX120" fmla="*/ 6204513 w 6300250"/>
              <a:gd name="connsiteY120" fmla="*/ 5840414 h 6858002"/>
              <a:gd name="connsiteX121" fmla="*/ 6224668 w 6300250"/>
              <a:gd name="connsiteY121" fmla="*/ 5876927 h 6858002"/>
              <a:gd name="connsiteX122" fmla="*/ 6244823 w 6300250"/>
              <a:gd name="connsiteY122" fmla="*/ 5915027 h 6858002"/>
              <a:gd name="connsiteX123" fmla="*/ 6261619 w 6300250"/>
              <a:gd name="connsiteY123" fmla="*/ 5956302 h 6858002"/>
              <a:gd name="connsiteX124" fmla="*/ 6276736 w 6300250"/>
              <a:gd name="connsiteY124" fmla="*/ 6003927 h 6858002"/>
              <a:gd name="connsiteX125" fmla="*/ 6288493 w 6300250"/>
              <a:gd name="connsiteY125" fmla="*/ 6056314 h 6858002"/>
              <a:gd name="connsiteX126" fmla="*/ 6296891 w 6300250"/>
              <a:gd name="connsiteY126" fmla="*/ 6113464 h 6858002"/>
              <a:gd name="connsiteX127" fmla="*/ 6300250 w 6300250"/>
              <a:gd name="connsiteY127" fmla="*/ 6183314 h 6858002"/>
              <a:gd name="connsiteX128" fmla="*/ 6296891 w 6300250"/>
              <a:gd name="connsiteY128" fmla="*/ 6251577 h 6858002"/>
              <a:gd name="connsiteX129" fmla="*/ 6288493 w 6300250"/>
              <a:gd name="connsiteY129" fmla="*/ 6311902 h 6858002"/>
              <a:gd name="connsiteX130" fmla="*/ 6276736 w 6300250"/>
              <a:gd name="connsiteY130" fmla="*/ 6361114 h 6858002"/>
              <a:gd name="connsiteX131" fmla="*/ 6261619 w 6300250"/>
              <a:gd name="connsiteY131" fmla="*/ 6407152 h 6858002"/>
              <a:gd name="connsiteX132" fmla="*/ 6244823 w 6300250"/>
              <a:gd name="connsiteY132" fmla="*/ 6448427 h 6858002"/>
              <a:gd name="connsiteX133" fmla="*/ 6226348 w 6300250"/>
              <a:gd name="connsiteY133" fmla="*/ 6488114 h 6858002"/>
              <a:gd name="connsiteX134" fmla="*/ 6207872 w 6300250"/>
              <a:gd name="connsiteY134" fmla="*/ 6523039 h 6858002"/>
              <a:gd name="connsiteX135" fmla="*/ 6187717 w 6300250"/>
              <a:gd name="connsiteY135" fmla="*/ 6561139 h 6858002"/>
              <a:gd name="connsiteX136" fmla="*/ 6167562 w 6300250"/>
              <a:gd name="connsiteY136" fmla="*/ 6597652 h 6858002"/>
              <a:gd name="connsiteX137" fmla="*/ 6150766 w 6300250"/>
              <a:gd name="connsiteY137" fmla="*/ 6640514 h 6858002"/>
              <a:gd name="connsiteX138" fmla="*/ 6133970 w 6300250"/>
              <a:gd name="connsiteY138" fmla="*/ 6683377 h 6858002"/>
              <a:gd name="connsiteX139" fmla="*/ 6123892 w 6300250"/>
              <a:gd name="connsiteY139" fmla="*/ 6735764 h 6858002"/>
              <a:gd name="connsiteX140" fmla="*/ 6115495 w 6300250"/>
              <a:gd name="connsiteY140" fmla="*/ 6791327 h 6858002"/>
              <a:gd name="connsiteX141" fmla="*/ 6110455 w 6300250"/>
              <a:gd name="connsiteY141" fmla="*/ 6858002 h 6858002"/>
              <a:gd name="connsiteX142" fmla="*/ 3149600 w 6300250"/>
              <a:gd name="connsiteY142" fmla="*/ 6858002 h 6858002"/>
              <a:gd name="connsiteX143" fmla="*/ 2707087 w 6300250"/>
              <a:gd name="connsiteY143" fmla="*/ 6858002 h 6858002"/>
              <a:gd name="connsiteX144" fmla="*/ 0 w 6300250"/>
              <a:gd name="connsiteY144"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6300250" h="6858002">
                <a:moveTo>
                  <a:pt x="0" y="0"/>
                </a:moveTo>
                <a:lnTo>
                  <a:pt x="3149600" y="0"/>
                </a:lnTo>
                <a:lnTo>
                  <a:pt x="3149600" y="2"/>
                </a:lnTo>
                <a:lnTo>
                  <a:pt x="6110455" y="2"/>
                </a:lnTo>
                <a:lnTo>
                  <a:pt x="6115495" y="66677"/>
                </a:lnTo>
                <a:lnTo>
                  <a:pt x="6123892" y="122239"/>
                </a:lnTo>
                <a:lnTo>
                  <a:pt x="6133970" y="174627"/>
                </a:lnTo>
                <a:lnTo>
                  <a:pt x="6150766" y="217489"/>
                </a:lnTo>
                <a:lnTo>
                  <a:pt x="6167562" y="260352"/>
                </a:lnTo>
                <a:lnTo>
                  <a:pt x="6187717" y="296864"/>
                </a:lnTo>
                <a:lnTo>
                  <a:pt x="6207872" y="334964"/>
                </a:lnTo>
                <a:lnTo>
                  <a:pt x="6226348" y="369889"/>
                </a:lnTo>
                <a:lnTo>
                  <a:pt x="6244823" y="409577"/>
                </a:lnTo>
                <a:lnTo>
                  <a:pt x="6261619" y="450852"/>
                </a:lnTo>
                <a:lnTo>
                  <a:pt x="6276736" y="496889"/>
                </a:lnTo>
                <a:lnTo>
                  <a:pt x="6288493" y="546102"/>
                </a:lnTo>
                <a:lnTo>
                  <a:pt x="6296891" y="606427"/>
                </a:lnTo>
                <a:lnTo>
                  <a:pt x="6300250" y="673102"/>
                </a:lnTo>
                <a:lnTo>
                  <a:pt x="6296891" y="744539"/>
                </a:lnTo>
                <a:lnTo>
                  <a:pt x="6288493" y="801689"/>
                </a:lnTo>
                <a:lnTo>
                  <a:pt x="6276736" y="854077"/>
                </a:lnTo>
                <a:lnTo>
                  <a:pt x="6261619" y="901702"/>
                </a:lnTo>
                <a:lnTo>
                  <a:pt x="6244823" y="942977"/>
                </a:lnTo>
                <a:lnTo>
                  <a:pt x="6224668" y="981077"/>
                </a:lnTo>
                <a:lnTo>
                  <a:pt x="6204513" y="1017589"/>
                </a:lnTo>
                <a:lnTo>
                  <a:pt x="6184358" y="1055689"/>
                </a:lnTo>
                <a:lnTo>
                  <a:pt x="6165882" y="1095377"/>
                </a:lnTo>
                <a:lnTo>
                  <a:pt x="6147406" y="1136652"/>
                </a:lnTo>
                <a:lnTo>
                  <a:pt x="6132291" y="1182689"/>
                </a:lnTo>
                <a:lnTo>
                  <a:pt x="6122213" y="1235077"/>
                </a:lnTo>
                <a:lnTo>
                  <a:pt x="6112135" y="1295402"/>
                </a:lnTo>
                <a:lnTo>
                  <a:pt x="6110455" y="1363664"/>
                </a:lnTo>
                <a:lnTo>
                  <a:pt x="6112135" y="1431927"/>
                </a:lnTo>
                <a:lnTo>
                  <a:pt x="6122213" y="1492252"/>
                </a:lnTo>
                <a:lnTo>
                  <a:pt x="6132291" y="1544639"/>
                </a:lnTo>
                <a:lnTo>
                  <a:pt x="6147406" y="1589089"/>
                </a:lnTo>
                <a:lnTo>
                  <a:pt x="6165882" y="1631952"/>
                </a:lnTo>
                <a:lnTo>
                  <a:pt x="6184358" y="1671639"/>
                </a:lnTo>
                <a:lnTo>
                  <a:pt x="6204513" y="1708152"/>
                </a:lnTo>
                <a:lnTo>
                  <a:pt x="6224668" y="1743077"/>
                </a:lnTo>
                <a:lnTo>
                  <a:pt x="6244823" y="1782764"/>
                </a:lnTo>
                <a:lnTo>
                  <a:pt x="6261619" y="1824039"/>
                </a:lnTo>
                <a:lnTo>
                  <a:pt x="6276736" y="1870077"/>
                </a:lnTo>
                <a:lnTo>
                  <a:pt x="6288493" y="1922464"/>
                </a:lnTo>
                <a:lnTo>
                  <a:pt x="6296891" y="1982789"/>
                </a:lnTo>
                <a:lnTo>
                  <a:pt x="6300250" y="2051052"/>
                </a:lnTo>
                <a:lnTo>
                  <a:pt x="6296891" y="2119314"/>
                </a:lnTo>
                <a:lnTo>
                  <a:pt x="6288493" y="2179639"/>
                </a:lnTo>
                <a:lnTo>
                  <a:pt x="6276736" y="2232027"/>
                </a:lnTo>
                <a:lnTo>
                  <a:pt x="6261619" y="2278064"/>
                </a:lnTo>
                <a:lnTo>
                  <a:pt x="6244823" y="2319339"/>
                </a:lnTo>
                <a:lnTo>
                  <a:pt x="6224668" y="2359027"/>
                </a:lnTo>
                <a:lnTo>
                  <a:pt x="6204513" y="2395539"/>
                </a:lnTo>
                <a:lnTo>
                  <a:pt x="6184358" y="2433639"/>
                </a:lnTo>
                <a:lnTo>
                  <a:pt x="6165882" y="2471739"/>
                </a:lnTo>
                <a:lnTo>
                  <a:pt x="6147406" y="2513014"/>
                </a:lnTo>
                <a:lnTo>
                  <a:pt x="6132291" y="2560639"/>
                </a:lnTo>
                <a:lnTo>
                  <a:pt x="6122213" y="2613027"/>
                </a:lnTo>
                <a:lnTo>
                  <a:pt x="6112135" y="2671764"/>
                </a:lnTo>
                <a:lnTo>
                  <a:pt x="6110455" y="2741614"/>
                </a:lnTo>
                <a:lnTo>
                  <a:pt x="6112135" y="2809877"/>
                </a:lnTo>
                <a:lnTo>
                  <a:pt x="6122213" y="2868614"/>
                </a:lnTo>
                <a:lnTo>
                  <a:pt x="6132291" y="2922589"/>
                </a:lnTo>
                <a:lnTo>
                  <a:pt x="6147406" y="2967039"/>
                </a:lnTo>
                <a:lnTo>
                  <a:pt x="6165882" y="3009902"/>
                </a:lnTo>
                <a:lnTo>
                  <a:pt x="6184358" y="3046414"/>
                </a:lnTo>
                <a:lnTo>
                  <a:pt x="6204513" y="3084514"/>
                </a:lnTo>
                <a:lnTo>
                  <a:pt x="6224668" y="3121027"/>
                </a:lnTo>
                <a:lnTo>
                  <a:pt x="6244823" y="3160714"/>
                </a:lnTo>
                <a:lnTo>
                  <a:pt x="6261619" y="3201989"/>
                </a:lnTo>
                <a:lnTo>
                  <a:pt x="6276736" y="3248027"/>
                </a:lnTo>
                <a:lnTo>
                  <a:pt x="6288493" y="3300414"/>
                </a:lnTo>
                <a:lnTo>
                  <a:pt x="6296891" y="3360739"/>
                </a:lnTo>
                <a:lnTo>
                  <a:pt x="6300250" y="3427414"/>
                </a:lnTo>
                <a:lnTo>
                  <a:pt x="6296891" y="3497264"/>
                </a:lnTo>
                <a:lnTo>
                  <a:pt x="6288493" y="3557589"/>
                </a:lnTo>
                <a:lnTo>
                  <a:pt x="6276736" y="3609977"/>
                </a:lnTo>
                <a:lnTo>
                  <a:pt x="6261619" y="3656014"/>
                </a:lnTo>
                <a:lnTo>
                  <a:pt x="6244823" y="3697289"/>
                </a:lnTo>
                <a:lnTo>
                  <a:pt x="6224668" y="3736977"/>
                </a:lnTo>
                <a:lnTo>
                  <a:pt x="6184358" y="3811589"/>
                </a:lnTo>
                <a:lnTo>
                  <a:pt x="6165882" y="3848102"/>
                </a:lnTo>
                <a:lnTo>
                  <a:pt x="6147406" y="3890964"/>
                </a:lnTo>
                <a:lnTo>
                  <a:pt x="6132291" y="3935414"/>
                </a:lnTo>
                <a:lnTo>
                  <a:pt x="6122213" y="3987802"/>
                </a:lnTo>
                <a:lnTo>
                  <a:pt x="6112135" y="4048127"/>
                </a:lnTo>
                <a:lnTo>
                  <a:pt x="6110455" y="4116389"/>
                </a:lnTo>
                <a:lnTo>
                  <a:pt x="6112135" y="4186239"/>
                </a:lnTo>
                <a:lnTo>
                  <a:pt x="6122213" y="4244977"/>
                </a:lnTo>
                <a:lnTo>
                  <a:pt x="6132291" y="4297364"/>
                </a:lnTo>
                <a:lnTo>
                  <a:pt x="6147406" y="4343402"/>
                </a:lnTo>
                <a:lnTo>
                  <a:pt x="6165882" y="4386264"/>
                </a:lnTo>
                <a:lnTo>
                  <a:pt x="6184358" y="4424364"/>
                </a:lnTo>
                <a:lnTo>
                  <a:pt x="6224668" y="4498977"/>
                </a:lnTo>
                <a:lnTo>
                  <a:pt x="6244823" y="4537077"/>
                </a:lnTo>
                <a:lnTo>
                  <a:pt x="6261619" y="4579939"/>
                </a:lnTo>
                <a:lnTo>
                  <a:pt x="6276736" y="4625977"/>
                </a:lnTo>
                <a:lnTo>
                  <a:pt x="6288493" y="4678364"/>
                </a:lnTo>
                <a:lnTo>
                  <a:pt x="6296891" y="4738689"/>
                </a:lnTo>
                <a:lnTo>
                  <a:pt x="6300250" y="4806952"/>
                </a:lnTo>
                <a:lnTo>
                  <a:pt x="6296891" y="4875214"/>
                </a:lnTo>
                <a:lnTo>
                  <a:pt x="6288493" y="4935539"/>
                </a:lnTo>
                <a:lnTo>
                  <a:pt x="6276736" y="4987927"/>
                </a:lnTo>
                <a:lnTo>
                  <a:pt x="6261619" y="5033964"/>
                </a:lnTo>
                <a:lnTo>
                  <a:pt x="6244823" y="5075239"/>
                </a:lnTo>
                <a:lnTo>
                  <a:pt x="6224668" y="5114927"/>
                </a:lnTo>
                <a:lnTo>
                  <a:pt x="6204513" y="5149852"/>
                </a:lnTo>
                <a:lnTo>
                  <a:pt x="6184358" y="5186364"/>
                </a:lnTo>
                <a:lnTo>
                  <a:pt x="6165882" y="5226052"/>
                </a:lnTo>
                <a:lnTo>
                  <a:pt x="6147406" y="5268914"/>
                </a:lnTo>
                <a:lnTo>
                  <a:pt x="6132291" y="5313364"/>
                </a:lnTo>
                <a:lnTo>
                  <a:pt x="6122213" y="5365752"/>
                </a:lnTo>
                <a:lnTo>
                  <a:pt x="6112135" y="5426077"/>
                </a:lnTo>
                <a:lnTo>
                  <a:pt x="6110455" y="5494339"/>
                </a:lnTo>
                <a:lnTo>
                  <a:pt x="6112135" y="5562602"/>
                </a:lnTo>
                <a:lnTo>
                  <a:pt x="6122213" y="5622927"/>
                </a:lnTo>
                <a:lnTo>
                  <a:pt x="6132291" y="5675314"/>
                </a:lnTo>
                <a:lnTo>
                  <a:pt x="6147406" y="5721352"/>
                </a:lnTo>
                <a:lnTo>
                  <a:pt x="6165882" y="5762627"/>
                </a:lnTo>
                <a:lnTo>
                  <a:pt x="6184358" y="5802314"/>
                </a:lnTo>
                <a:lnTo>
                  <a:pt x="6204513" y="5840414"/>
                </a:lnTo>
                <a:lnTo>
                  <a:pt x="6224668" y="5876927"/>
                </a:lnTo>
                <a:lnTo>
                  <a:pt x="6244823" y="5915027"/>
                </a:lnTo>
                <a:lnTo>
                  <a:pt x="6261619" y="5956302"/>
                </a:lnTo>
                <a:lnTo>
                  <a:pt x="6276736" y="6003927"/>
                </a:lnTo>
                <a:lnTo>
                  <a:pt x="6288493" y="6056314"/>
                </a:lnTo>
                <a:lnTo>
                  <a:pt x="6296891" y="6113464"/>
                </a:lnTo>
                <a:lnTo>
                  <a:pt x="6300250" y="6183314"/>
                </a:lnTo>
                <a:lnTo>
                  <a:pt x="6296891" y="6251577"/>
                </a:lnTo>
                <a:lnTo>
                  <a:pt x="6288493" y="6311902"/>
                </a:lnTo>
                <a:lnTo>
                  <a:pt x="6276736" y="6361114"/>
                </a:lnTo>
                <a:lnTo>
                  <a:pt x="6261619" y="6407152"/>
                </a:lnTo>
                <a:lnTo>
                  <a:pt x="6244823" y="6448427"/>
                </a:lnTo>
                <a:lnTo>
                  <a:pt x="6226348" y="6488114"/>
                </a:lnTo>
                <a:lnTo>
                  <a:pt x="6207872" y="6523039"/>
                </a:lnTo>
                <a:lnTo>
                  <a:pt x="6187717" y="6561139"/>
                </a:lnTo>
                <a:lnTo>
                  <a:pt x="6167562" y="6597652"/>
                </a:lnTo>
                <a:lnTo>
                  <a:pt x="6150766" y="6640514"/>
                </a:lnTo>
                <a:lnTo>
                  <a:pt x="6133970" y="6683377"/>
                </a:lnTo>
                <a:lnTo>
                  <a:pt x="6123892" y="6735764"/>
                </a:lnTo>
                <a:lnTo>
                  <a:pt x="6115495" y="6791327"/>
                </a:lnTo>
                <a:lnTo>
                  <a:pt x="6110455" y="6858002"/>
                </a:lnTo>
                <a:lnTo>
                  <a:pt x="3149600" y="6858002"/>
                </a:lnTo>
                <a:lnTo>
                  <a:pt x="2707087" y="6858002"/>
                </a:lnTo>
                <a:lnTo>
                  <a:pt x="0" y="6858002"/>
                </a:lnTo>
                <a:close/>
              </a:path>
            </a:pathLst>
          </a:custGeom>
          <a:solidFill>
            <a:schemeClr val="accent1"/>
          </a:solidFill>
          <a:ln w="0">
            <a:noFill/>
            <a:prstDash val="solid"/>
            <a:round/>
            <a:headEnd/>
            <a:tailEnd/>
          </a:ln>
        </p:spPr>
      </p:sp>
      <p:sp>
        <p:nvSpPr>
          <p:cNvPr id="2" name="Titre 1">
            <a:extLst>
              <a:ext uri="{FF2B5EF4-FFF2-40B4-BE49-F238E27FC236}">
                <a16:creationId xmlns:a16="http://schemas.microsoft.com/office/drawing/2014/main" id="{5463B39E-4643-46B0-AA07-086B1605CE34}"/>
              </a:ext>
            </a:extLst>
          </p:cNvPr>
          <p:cNvSpPr>
            <a:spLocks noGrp="1"/>
          </p:cNvSpPr>
          <p:nvPr>
            <p:ph type="title"/>
          </p:nvPr>
        </p:nvSpPr>
        <p:spPr>
          <a:xfrm>
            <a:off x="415546" y="2260027"/>
            <a:ext cx="5884704" cy="3703700"/>
          </a:xfrm>
        </p:spPr>
        <p:txBody>
          <a:bodyPr anchor="ctr">
            <a:normAutofit/>
          </a:bodyPr>
          <a:lstStyle/>
          <a:p>
            <a:pPr>
              <a:lnSpc>
                <a:spcPct val="100000"/>
              </a:lnSpc>
            </a:pPr>
            <a:r>
              <a:rPr lang="fr-FR" sz="5400" dirty="0" err="1"/>
              <a:t>Axure</a:t>
            </a:r>
            <a:r>
              <a:rPr lang="fr-FR" sz="5400" dirty="0"/>
              <a:t>, le </a:t>
            </a:r>
            <a:r>
              <a:rPr lang="fr-FR" sz="5400" dirty="0" err="1"/>
              <a:t>photoshop</a:t>
            </a:r>
            <a:r>
              <a:rPr lang="fr-FR" sz="5400" dirty="0"/>
              <a:t> du Wireframe</a:t>
            </a:r>
          </a:p>
        </p:txBody>
      </p:sp>
      <p:sp>
        <p:nvSpPr>
          <p:cNvPr id="12" name="Rectangle 11">
            <a:extLst>
              <a:ext uri="{FF2B5EF4-FFF2-40B4-BE49-F238E27FC236}">
                <a16:creationId xmlns:a16="http://schemas.microsoft.com/office/drawing/2014/main" id="{E3B475C6-1445-41C7-9360-49FD7C1C1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Espace réservé du contenu 2">
            <a:extLst>
              <a:ext uri="{FF2B5EF4-FFF2-40B4-BE49-F238E27FC236}">
                <a16:creationId xmlns:a16="http://schemas.microsoft.com/office/drawing/2014/main" id="{C682C8DA-BE49-4654-BBE9-4745046FD106}"/>
              </a:ext>
            </a:extLst>
          </p:cNvPr>
          <p:cNvSpPr>
            <a:spLocks noGrp="1"/>
          </p:cNvSpPr>
          <p:nvPr>
            <p:ph idx="1"/>
          </p:nvPr>
        </p:nvSpPr>
        <p:spPr>
          <a:xfrm>
            <a:off x="6549630" y="-2"/>
            <a:ext cx="5392987" cy="6858000"/>
          </a:xfrm>
        </p:spPr>
        <p:txBody>
          <a:bodyPr anchor="ctr">
            <a:normAutofit/>
          </a:bodyPr>
          <a:lstStyle/>
          <a:p>
            <a:pPr marL="0" indent="0">
              <a:lnSpc>
                <a:spcPct val="200000"/>
              </a:lnSpc>
              <a:buNone/>
            </a:pPr>
            <a:r>
              <a:rPr lang="fr-FR" dirty="0" err="1"/>
              <a:t>Axure</a:t>
            </a:r>
            <a:r>
              <a:rPr lang="fr-FR" dirty="0"/>
              <a:t>, le logiciel de prototype de base, l’un des plus anciens, </a:t>
            </a:r>
            <a:r>
              <a:rPr lang="fr-FR" dirty="0" err="1"/>
              <a:t>Axure</a:t>
            </a:r>
            <a:r>
              <a:rPr lang="fr-FR" dirty="0"/>
              <a:t> constitue la référence en wireframe pour web et mobile. Il demande un petit peu de temps pour la prise en main, mais une fois acclimaté à l’interface, les possibilités d’interaction sont vraiment larges.</a:t>
            </a:r>
          </a:p>
        </p:txBody>
      </p:sp>
      <p:pic>
        <p:nvPicPr>
          <p:cNvPr id="7" name="Graphic 15">
            <a:extLst>
              <a:ext uri="{FF2B5EF4-FFF2-40B4-BE49-F238E27FC236}">
                <a16:creationId xmlns:a16="http://schemas.microsoft.com/office/drawing/2014/main" id="{A9830001-556A-4184-B177-34931267694D}"/>
              </a:ext>
            </a:extLst>
          </p:cNvPr>
          <p:cNvPicPr>
            <a:picLocks noChangeAspect="1"/>
          </p:cNvPicPr>
          <p:nvPr/>
        </p:nvPicPr>
        <p:blipFill>
          <a:blip r:embed="rId2"/>
          <a:stretch>
            <a:fillRect/>
          </a:stretch>
        </p:blipFill>
        <p:spPr>
          <a:xfrm>
            <a:off x="2464709" y="684538"/>
            <a:ext cx="1370829" cy="1622283"/>
          </a:xfrm>
          <a:prstGeom prst="rect">
            <a:avLst/>
          </a:prstGeom>
        </p:spPr>
      </p:pic>
    </p:spTree>
    <p:extLst>
      <p:ext uri="{BB962C8B-B14F-4D97-AF65-F5344CB8AC3E}">
        <p14:creationId xmlns:p14="http://schemas.microsoft.com/office/powerpoint/2010/main" val="16206271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D6CE9D5-28BB-4329-B5E2-B06131F27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9" name="Rectangle 18">
            <a:extLst>
              <a:ext uri="{FF2B5EF4-FFF2-40B4-BE49-F238E27FC236}">
                <a16:creationId xmlns:a16="http://schemas.microsoft.com/office/drawing/2014/main" id="{8D9F7D40-5D59-4F59-A331-D8F7710AC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11">
            <a:extLst>
              <a:ext uri="{FF2B5EF4-FFF2-40B4-BE49-F238E27FC236}">
                <a16:creationId xmlns:a16="http://schemas.microsoft.com/office/drawing/2014/main" id="{E2B1BC2F-AEBF-4990-A7F9-197AAF28B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548664" y="0"/>
            <a:ext cx="4643336"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re 1">
            <a:extLst>
              <a:ext uri="{FF2B5EF4-FFF2-40B4-BE49-F238E27FC236}">
                <a16:creationId xmlns:a16="http://schemas.microsoft.com/office/drawing/2014/main" id="{5463B39E-4643-46B0-AA07-086B1605CE34}"/>
              </a:ext>
            </a:extLst>
          </p:cNvPr>
          <p:cNvSpPr>
            <a:spLocks noGrp="1"/>
          </p:cNvSpPr>
          <p:nvPr>
            <p:ph type="title"/>
          </p:nvPr>
        </p:nvSpPr>
        <p:spPr>
          <a:xfrm>
            <a:off x="7993888" y="462534"/>
            <a:ext cx="3090672" cy="1197864"/>
          </a:xfrm>
        </p:spPr>
        <p:txBody>
          <a:bodyPr anchor="b">
            <a:normAutofit/>
          </a:bodyPr>
          <a:lstStyle/>
          <a:p>
            <a:r>
              <a:rPr lang="fr-FR" sz="7200" dirty="0" err="1">
                <a:solidFill>
                  <a:schemeClr val="accent1"/>
                </a:solidFill>
              </a:rPr>
              <a:t>Axure</a:t>
            </a:r>
            <a:endParaRPr lang="fr-FR" sz="7200" dirty="0">
              <a:solidFill>
                <a:schemeClr val="accent1"/>
              </a:solidFill>
            </a:endParaRPr>
          </a:p>
        </p:txBody>
      </p:sp>
      <p:pic>
        <p:nvPicPr>
          <p:cNvPr id="7" name="Graphic 15">
            <a:extLst>
              <a:ext uri="{FF2B5EF4-FFF2-40B4-BE49-F238E27FC236}">
                <a16:creationId xmlns:a16="http://schemas.microsoft.com/office/drawing/2014/main" id="{A9830001-556A-4184-B177-34931267694D}"/>
              </a:ext>
            </a:extLst>
          </p:cNvPr>
          <p:cNvPicPr>
            <a:picLocks noChangeAspect="1"/>
          </p:cNvPicPr>
          <p:nvPr/>
        </p:nvPicPr>
        <p:blipFill>
          <a:blip r:embed="rId2"/>
          <a:stretch>
            <a:fillRect/>
          </a:stretch>
        </p:blipFill>
        <p:spPr>
          <a:xfrm>
            <a:off x="1693549" y="798804"/>
            <a:ext cx="4445029" cy="5260391"/>
          </a:xfrm>
          <a:prstGeom prst="rect">
            <a:avLst/>
          </a:prstGeom>
        </p:spPr>
      </p:pic>
      <p:sp>
        <p:nvSpPr>
          <p:cNvPr id="3" name="Espace réservé du contenu 2">
            <a:extLst>
              <a:ext uri="{FF2B5EF4-FFF2-40B4-BE49-F238E27FC236}">
                <a16:creationId xmlns:a16="http://schemas.microsoft.com/office/drawing/2014/main" id="{C682C8DA-BE49-4654-BBE9-4745046FD106}"/>
              </a:ext>
            </a:extLst>
          </p:cNvPr>
          <p:cNvSpPr>
            <a:spLocks noGrp="1"/>
          </p:cNvSpPr>
          <p:nvPr>
            <p:ph idx="1"/>
          </p:nvPr>
        </p:nvSpPr>
        <p:spPr>
          <a:xfrm>
            <a:off x="7993888" y="2122931"/>
            <a:ext cx="4135120" cy="2612135"/>
          </a:xfrm>
        </p:spPr>
        <p:txBody>
          <a:bodyPr>
            <a:normAutofit/>
          </a:bodyPr>
          <a:lstStyle/>
          <a:p>
            <a:pPr marL="0" indent="0">
              <a:buNone/>
            </a:pPr>
            <a:r>
              <a:rPr lang="fr-FR" sz="2400" b="1" dirty="0">
                <a:solidFill>
                  <a:schemeClr val="bg1"/>
                </a:solidFill>
              </a:rPr>
              <a:t>Logiciel MAC / PC</a:t>
            </a:r>
            <a:endParaRPr lang="fr-FR" sz="2400" dirty="0">
              <a:solidFill>
                <a:schemeClr val="bg1"/>
              </a:solidFill>
            </a:endParaRPr>
          </a:p>
          <a:p>
            <a:pPr marL="0" indent="0">
              <a:buNone/>
            </a:pPr>
            <a:r>
              <a:rPr lang="fr-FR" sz="2400" b="1" dirty="0">
                <a:solidFill>
                  <a:schemeClr val="bg1"/>
                </a:solidFill>
              </a:rPr>
              <a:t>Version d’essai 30 jours</a:t>
            </a:r>
            <a:endParaRPr lang="fr-FR" sz="2400" dirty="0">
              <a:solidFill>
                <a:schemeClr val="bg1"/>
              </a:solidFill>
            </a:endParaRPr>
          </a:p>
          <a:p>
            <a:pPr marL="0" indent="0">
              <a:buNone/>
            </a:pPr>
            <a:r>
              <a:rPr lang="fr-FR" sz="2400" b="1" dirty="0">
                <a:solidFill>
                  <a:schemeClr val="bg1"/>
                </a:solidFill>
              </a:rPr>
              <a:t>Achat : $289 – $589</a:t>
            </a:r>
            <a:endParaRPr lang="fr-FR" sz="2400" dirty="0">
              <a:solidFill>
                <a:schemeClr val="bg1"/>
              </a:solidFill>
            </a:endParaRPr>
          </a:p>
          <a:p>
            <a:pPr marL="0" indent="0">
              <a:buNone/>
            </a:pPr>
            <a:r>
              <a:rPr lang="fr-FR" sz="2400" b="1" dirty="0">
                <a:solidFill>
                  <a:schemeClr val="bg1"/>
                </a:solidFill>
              </a:rPr>
              <a:t>Licence gratuite pour les étudiants / professeurs</a:t>
            </a:r>
            <a:endParaRPr lang="fr-FR" sz="2400" dirty="0">
              <a:solidFill>
                <a:schemeClr val="bg1"/>
              </a:solidFill>
            </a:endParaRPr>
          </a:p>
        </p:txBody>
      </p:sp>
    </p:spTree>
    <p:extLst>
      <p:ext uri="{BB962C8B-B14F-4D97-AF65-F5344CB8AC3E}">
        <p14:creationId xmlns:p14="http://schemas.microsoft.com/office/powerpoint/2010/main" val="10620172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8AD482-27A4-454E-8A3A-84F73CBDA7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22422E2-F15A-43AE-98F1-7210710B0E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4034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E37435F0-23B5-49F2-B51B-A677C5BDE2E6}"/>
              </a:ext>
            </a:extLst>
          </p:cNvPr>
          <p:cNvSpPr>
            <a:spLocks noGrp="1"/>
          </p:cNvSpPr>
          <p:nvPr>
            <p:ph type="title"/>
          </p:nvPr>
        </p:nvSpPr>
        <p:spPr>
          <a:xfrm>
            <a:off x="704592" y="1078377"/>
            <a:ext cx="4046393" cy="4701244"/>
          </a:xfrm>
        </p:spPr>
        <p:txBody>
          <a:bodyPr anchor="ctr">
            <a:normAutofit/>
          </a:bodyPr>
          <a:lstStyle/>
          <a:p>
            <a:pPr>
              <a:lnSpc>
                <a:spcPct val="150000"/>
              </a:lnSpc>
            </a:pPr>
            <a:r>
              <a:rPr lang="fr-MA" sz="4000" b="1" dirty="0"/>
              <a:t>Visitez l'espace de travail</a:t>
            </a:r>
          </a:p>
        </p:txBody>
      </p:sp>
      <p:sp>
        <p:nvSpPr>
          <p:cNvPr id="12" name="Freeform 6">
            <a:extLst>
              <a:ext uri="{FF2B5EF4-FFF2-40B4-BE49-F238E27FC236}">
                <a16:creationId xmlns:a16="http://schemas.microsoft.com/office/drawing/2014/main" id="{BDC8164B-5FC0-4CBD-B7AE-0CB8780FFC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75000"/>
              <a:alpha val="70000"/>
            </a:schemeClr>
          </a:solidFill>
          <a:ln w="0">
            <a:noFill/>
            <a:prstDash val="solid"/>
            <a:round/>
            <a:headEnd/>
            <a:tailEnd/>
          </a:ln>
        </p:spPr>
      </p:sp>
      <p:pic>
        <p:nvPicPr>
          <p:cNvPr id="7" name="Espace réservé du contenu 6">
            <a:extLst>
              <a:ext uri="{FF2B5EF4-FFF2-40B4-BE49-F238E27FC236}">
                <a16:creationId xmlns:a16="http://schemas.microsoft.com/office/drawing/2014/main" id="{16307BF8-82C7-4E16-B176-AAE27DB56840}"/>
              </a:ext>
            </a:extLst>
          </p:cNvPr>
          <p:cNvPicPr>
            <a:picLocks noGrp="1" noChangeAspect="1"/>
          </p:cNvPicPr>
          <p:nvPr>
            <p:ph idx="1"/>
          </p:nvPr>
        </p:nvPicPr>
        <p:blipFill>
          <a:blip r:embed="rId2"/>
          <a:stretch>
            <a:fillRect/>
          </a:stretch>
        </p:blipFill>
        <p:spPr>
          <a:xfrm>
            <a:off x="5168708" y="758189"/>
            <a:ext cx="6605569" cy="5341620"/>
          </a:xfrm>
        </p:spPr>
      </p:pic>
    </p:spTree>
    <p:extLst>
      <p:ext uri="{BB962C8B-B14F-4D97-AF65-F5344CB8AC3E}">
        <p14:creationId xmlns:p14="http://schemas.microsoft.com/office/powerpoint/2010/main" val="1293294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0E624BD9-62FB-467A-ACDC-4836ADC5F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1" name="Freeform 13">
            <a:extLst>
              <a:ext uri="{FF2B5EF4-FFF2-40B4-BE49-F238E27FC236}">
                <a16:creationId xmlns:a16="http://schemas.microsoft.com/office/drawing/2014/main" id="{4C973920-672E-443D-8D2E-2D1E3853A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flipH="1">
            <a:off x="141730" y="0"/>
            <a:ext cx="7789615" cy="6858000"/>
          </a:xfrm>
          <a:custGeom>
            <a:avLst/>
            <a:gdLst>
              <a:gd name="connsiteX0" fmla="*/ 9807836 w 9807836"/>
              <a:gd name="connsiteY0" fmla="*/ 0 h 6858000"/>
              <a:gd name="connsiteX1" fmla="*/ 0 w 9807836"/>
              <a:gd name="connsiteY1" fmla="*/ 0 h 6858000"/>
              <a:gd name="connsiteX2" fmla="*/ 26987 w 9807836"/>
              <a:gd name="connsiteY2" fmla="*/ 87312 h 6858000"/>
              <a:gd name="connsiteX3" fmla="*/ 52387 w 9807836"/>
              <a:gd name="connsiteY3" fmla="*/ 174625 h 6858000"/>
              <a:gd name="connsiteX4" fmla="*/ 77787 w 9807836"/>
              <a:gd name="connsiteY4" fmla="*/ 263525 h 6858000"/>
              <a:gd name="connsiteX5" fmla="*/ 100012 w 9807836"/>
              <a:gd name="connsiteY5" fmla="*/ 354012 h 6858000"/>
              <a:gd name="connsiteX6" fmla="*/ 127000 w 9807836"/>
              <a:gd name="connsiteY6" fmla="*/ 441325 h 6858000"/>
              <a:gd name="connsiteX7" fmla="*/ 155575 w 9807836"/>
              <a:gd name="connsiteY7" fmla="*/ 525462 h 6858000"/>
              <a:gd name="connsiteX8" fmla="*/ 192087 w 9807836"/>
              <a:gd name="connsiteY8" fmla="*/ 604837 h 6858000"/>
              <a:gd name="connsiteX9" fmla="*/ 234950 w 9807836"/>
              <a:gd name="connsiteY9" fmla="*/ 677862 h 6858000"/>
              <a:gd name="connsiteX10" fmla="*/ 282575 w 9807836"/>
              <a:gd name="connsiteY10" fmla="*/ 739775 h 6858000"/>
              <a:gd name="connsiteX11" fmla="*/ 334962 w 9807836"/>
              <a:gd name="connsiteY11" fmla="*/ 798512 h 6858000"/>
              <a:gd name="connsiteX12" fmla="*/ 395287 w 9807836"/>
              <a:gd name="connsiteY12" fmla="*/ 852487 h 6858000"/>
              <a:gd name="connsiteX13" fmla="*/ 458787 w 9807836"/>
              <a:gd name="connsiteY13" fmla="*/ 906462 h 6858000"/>
              <a:gd name="connsiteX14" fmla="*/ 525462 w 9807836"/>
              <a:gd name="connsiteY14" fmla="*/ 957262 h 6858000"/>
              <a:gd name="connsiteX15" fmla="*/ 592137 w 9807836"/>
              <a:gd name="connsiteY15" fmla="*/ 1008062 h 6858000"/>
              <a:gd name="connsiteX16" fmla="*/ 660400 w 9807836"/>
              <a:gd name="connsiteY16" fmla="*/ 1060450 h 6858000"/>
              <a:gd name="connsiteX17" fmla="*/ 725487 w 9807836"/>
              <a:gd name="connsiteY17" fmla="*/ 1111250 h 6858000"/>
              <a:gd name="connsiteX18" fmla="*/ 787400 w 9807836"/>
              <a:gd name="connsiteY18" fmla="*/ 1165225 h 6858000"/>
              <a:gd name="connsiteX19" fmla="*/ 844550 w 9807836"/>
              <a:gd name="connsiteY19" fmla="*/ 1223962 h 6858000"/>
              <a:gd name="connsiteX20" fmla="*/ 896937 w 9807836"/>
              <a:gd name="connsiteY20" fmla="*/ 1282700 h 6858000"/>
              <a:gd name="connsiteX21" fmla="*/ 939800 w 9807836"/>
              <a:gd name="connsiteY21" fmla="*/ 1346200 h 6858000"/>
              <a:gd name="connsiteX22" fmla="*/ 976312 w 9807836"/>
              <a:gd name="connsiteY22" fmla="*/ 1417637 h 6858000"/>
              <a:gd name="connsiteX23" fmla="*/ 998537 w 9807836"/>
              <a:gd name="connsiteY23" fmla="*/ 1487487 h 6858000"/>
              <a:gd name="connsiteX24" fmla="*/ 1012825 w 9807836"/>
              <a:gd name="connsiteY24" fmla="*/ 1565275 h 6858000"/>
              <a:gd name="connsiteX25" fmla="*/ 1019175 w 9807836"/>
              <a:gd name="connsiteY25" fmla="*/ 1641475 h 6858000"/>
              <a:gd name="connsiteX26" fmla="*/ 1017587 w 9807836"/>
              <a:gd name="connsiteY26" fmla="*/ 1722437 h 6858000"/>
              <a:gd name="connsiteX27" fmla="*/ 1011237 w 9807836"/>
              <a:gd name="connsiteY27" fmla="*/ 1803400 h 6858000"/>
              <a:gd name="connsiteX28" fmla="*/ 1003300 w 9807836"/>
              <a:gd name="connsiteY28" fmla="*/ 1887537 h 6858000"/>
              <a:gd name="connsiteX29" fmla="*/ 992187 w 9807836"/>
              <a:gd name="connsiteY29" fmla="*/ 1971675 h 6858000"/>
              <a:gd name="connsiteX30" fmla="*/ 979487 w 9807836"/>
              <a:gd name="connsiteY30" fmla="*/ 2055812 h 6858000"/>
              <a:gd name="connsiteX31" fmla="*/ 969962 w 9807836"/>
              <a:gd name="connsiteY31" fmla="*/ 2139950 h 6858000"/>
              <a:gd name="connsiteX32" fmla="*/ 963612 w 9807836"/>
              <a:gd name="connsiteY32" fmla="*/ 2224087 h 6858000"/>
              <a:gd name="connsiteX33" fmla="*/ 958850 w 9807836"/>
              <a:gd name="connsiteY33" fmla="*/ 2305050 h 6858000"/>
              <a:gd name="connsiteX34" fmla="*/ 963612 w 9807836"/>
              <a:gd name="connsiteY34" fmla="*/ 2384425 h 6858000"/>
              <a:gd name="connsiteX35" fmla="*/ 973137 w 9807836"/>
              <a:gd name="connsiteY35" fmla="*/ 2462212 h 6858000"/>
              <a:gd name="connsiteX36" fmla="*/ 993775 w 9807836"/>
              <a:gd name="connsiteY36" fmla="*/ 2543175 h 6858000"/>
              <a:gd name="connsiteX37" fmla="*/ 1025525 w 9807836"/>
              <a:gd name="connsiteY37" fmla="*/ 2622550 h 6858000"/>
              <a:gd name="connsiteX38" fmla="*/ 1063625 w 9807836"/>
              <a:gd name="connsiteY38" fmla="*/ 2701925 h 6858000"/>
              <a:gd name="connsiteX39" fmla="*/ 1106487 w 9807836"/>
              <a:gd name="connsiteY39" fmla="*/ 2781300 h 6858000"/>
              <a:gd name="connsiteX40" fmla="*/ 1150937 w 9807836"/>
              <a:gd name="connsiteY40" fmla="*/ 2859087 h 6858000"/>
              <a:gd name="connsiteX41" fmla="*/ 1198562 w 9807836"/>
              <a:gd name="connsiteY41" fmla="*/ 2938462 h 6858000"/>
              <a:gd name="connsiteX42" fmla="*/ 1241425 w 9807836"/>
              <a:gd name="connsiteY42" fmla="*/ 3017837 h 6858000"/>
              <a:gd name="connsiteX43" fmla="*/ 1284288 w 9807836"/>
              <a:gd name="connsiteY43" fmla="*/ 3098800 h 6858000"/>
              <a:gd name="connsiteX44" fmla="*/ 1320800 w 9807836"/>
              <a:gd name="connsiteY44" fmla="*/ 3179762 h 6858000"/>
              <a:gd name="connsiteX45" fmla="*/ 1349375 w 9807836"/>
              <a:gd name="connsiteY45" fmla="*/ 3260725 h 6858000"/>
              <a:gd name="connsiteX46" fmla="*/ 1365250 w 9807836"/>
              <a:gd name="connsiteY46" fmla="*/ 3343275 h 6858000"/>
              <a:gd name="connsiteX47" fmla="*/ 1374775 w 9807836"/>
              <a:gd name="connsiteY47" fmla="*/ 3429000 h 6858000"/>
              <a:gd name="connsiteX48" fmla="*/ 1365250 w 9807836"/>
              <a:gd name="connsiteY48" fmla="*/ 3514725 h 6858000"/>
              <a:gd name="connsiteX49" fmla="*/ 1349375 w 9807836"/>
              <a:gd name="connsiteY49" fmla="*/ 3597275 h 6858000"/>
              <a:gd name="connsiteX50" fmla="*/ 1320800 w 9807836"/>
              <a:gd name="connsiteY50" fmla="*/ 3678237 h 6858000"/>
              <a:gd name="connsiteX51" fmla="*/ 1284288 w 9807836"/>
              <a:gd name="connsiteY51" fmla="*/ 3759200 h 6858000"/>
              <a:gd name="connsiteX52" fmla="*/ 1241425 w 9807836"/>
              <a:gd name="connsiteY52" fmla="*/ 3840162 h 6858000"/>
              <a:gd name="connsiteX53" fmla="*/ 1198562 w 9807836"/>
              <a:gd name="connsiteY53" fmla="*/ 3919537 h 6858000"/>
              <a:gd name="connsiteX54" fmla="*/ 1150937 w 9807836"/>
              <a:gd name="connsiteY54" fmla="*/ 3998912 h 6858000"/>
              <a:gd name="connsiteX55" fmla="*/ 1106487 w 9807836"/>
              <a:gd name="connsiteY55" fmla="*/ 4076700 h 6858000"/>
              <a:gd name="connsiteX56" fmla="*/ 1063625 w 9807836"/>
              <a:gd name="connsiteY56" fmla="*/ 4156075 h 6858000"/>
              <a:gd name="connsiteX57" fmla="*/ 1025525 w 9807836"/>
              <a:gd name="connsiteY57" fmla="*/ 4235450 h 6858000"/>
              <a:gd name="connsiteX58" fmla="*/ 993775 w 9807836"/>
              <a:gd name="connsiteY58" fmla="*/ 4314825 h 6858000"/>
              <a:gd name="connsiteX59" fmla="*/ 973137 w 9807836"/>
              <a:gd name="connsiteY59" fmla="*/ 4395787 h 6858000"/>
              <a:gd name="connsiteX60" fmla="*/ 963612 w 9807836"/>
              <a:gd name="connsiteY60" fmla="*/ 4473575 h 6858000"/>
              <a:gd name="connsiteX61" fmla="*/ 958850 w 9807836"/>
              <a:gd name="connsiteY61" fmla="*/ 4552950 h 6858000"/>
              <a:gd name="connsiteX62" fmla="*/ 963612 w 9807836"/>
              <a:gd name="connsiteY62" fmla="*/ 4633912 h 6858000"/>
              <a:gd name="connsiteX63" fmla="*/ 969962 w 9807836"/>
              <a:gd name="connsiteY63" fmla="*/ 4718050 h 6858000"/>
              <a:gd name="connsiteX64" fmla="*/ 979487 w 9807836"/>
              <a:gd name="connsiteY64" fmla="*/ 4802187 h 6858000"/>
              <a:gd name="connsiteX65" fmla="*/ 992187 w 9807836"/>
              <a:gd name="connsiteY65" fmla="*/ 4886325 h 6858000"/>
              <a:gd name="connsiteX66" fmla="*/ 1003300 w 9807836"/>
              <a:gd name="connsiteY66" fmla="*/ 4970462 h 6858000"/>
              <a:gd name="connsiteX67" fmla="*/ 1011237 w 9807836"/>
              <a:gd name="connsiteY67" fmla="*/ 5054600 h 6858000"/>
              <a:gd name="connsiteX68" fmla="*/ 1017587 w 9807836"/>
              <a:gd name="connsiteY68" fmla="*/ 5135562 h 6858000"/>
              <a:gd name="connsiteX69" fmla="*/ 1019175 w 9807836"/>
              <a:gd name="connsiteY69" fmla="*/ 5216525 h 6858000"/>
              <a:gd name="connsiteX70" fmla="*/ 1012825 w 9807836"/>
              <a:gd name="connsiteY70" fmla="*/ 5292725 h 6858000"/>
              <a:gd name="connsiteX71" fmla="*/ 998537 w 9807836"/>
              <a:gd name="connsiteY71" fmla="*/ 5370512 h 6858000"/>
              <a:gd name="connsiteX72" fmla="*/ 976312 w 9807836"/>
              <a:gd name="connsiteY72" fmla="*/ 5440362 h 6858000"/>
              <a:gd name="connsiteX73" fmla="*/ 939800 w 9807836"/>
              <a:gd name="connsiteY73" fmla="*/ 5511800 h 6858000"/>
              <a:gd name="connsiteX74" fmla="*/ 896937 w 9807836"/>
              <a:gd name="connsiteY74" fmla="*/ 5575300 h 6858000"/>
              <a:gd name="connsiteX75" fmla="*/ 844550 w 9807836"/>
              <a:gd name="connsiteY75" fmla="*/ 5634037 h 6858000"/>
              <a:gd name="connsiteX76" fmla="*/ 787400 w 9807836"/>
              <a:gd name="connsiteY76" fmla="*/ 5692775 h 6858000"/>
              <a:gd name="connsiteX77" fmla="*/ 725487 w 9807836"/>
              <a:gd name="connsiteY77" fmla="*/ 5746750 h 6858000"/>
              <a:gd name="connsiteX78" fmla="*/ 660400 w 9807836"/>
              <a:gd name="connsiteY78" fmla="*/ 5797550 h 6858000"/>
              <a:gd name="connsiteX79" fmla="*/ 592137 w 9807836"/>
              <a:gd name="connsiteY79" fmla="*/ 5849937 h 6858000"/>
              <a:gd name="connsiteX80" fmla="*/ 525462 w 9807836"/>
              <a:gd name="connsiteY80" fmla="*/ 5900737 h 6858000"/>
              <a:gd name="connsiteX81" fmla="*/ 458787 w 9807836"/>
              <a:gd name="connsiteY81" fmla="*/ 5951537 h 6858000"/>
              <a:gd name="connsiteX82" fmla="*/ 395287 w 9807836"/>
              <a:gd name="connsiteY82" fmla="*/ 6005512 h 6858000"/>
              <a:gd name="connsiteX83" fmla="*/ 334962 w 9807836"/>
              <a:gd name="connsiteY83" fmla="*/ 6059487 h 6858000"/>
              <a:gd name="connsiteX84" fmla="*/ 282575 w 9807836"/>
              <a:gd name="connsiteY84" fmla="*/ 6118225 h 6858000"/>
              <a:gd name="connsiteX85" fmla="*/ 234950 w 9807836"/>
              <a:gd name="connsiteY85" fmla="*/ 6180137 h 6858000"/>
              <a:gd name="connsiteX86" fmla="*/ 192087 w 9807836"/>
              <a:gd name="connsiteY86" fmla="*/ 6253162 h 6858000"/>
              <a:gd name="connsiteX87" fmla="*/ 155575 w 9807836"/>
              <a:gd name="connsiteY87" fmla="*/ 6332537 h 6858000"/>
              <a:gd name="connsiteX88" fmla="*/ 127000 w 9807836"/>
              <a:gd name="connsiteY88" fmla="*/ 6416675 h 6858000"/>
              <a:gd name="connsiteX89" fmla="*/ 100012 w 9807836"/>
              <a:gd name="connsiteY89" fmla="*/ 6503987 h 6858000"/>
              <a:gd name="connsiteX90" fmla="*/ 77787 w 9807836"/>
              <a:gd name="connsiteY90" fmla="*/ 6594475 h 6858000"/>
              <a:gd name="connsiteX91" fmla="*/ 52387 w 9807836"/>
              <a:gd name="connsiteY91" fmla="*/ 6683375 h 6858000"/>
              <a:gd name="connsiteX92" fmla="*/ 26987 w 9807836"/>
              <a:gd name="connsiteY92" fmla="*/ 6770687 h 6858000"/>
              <a:gd name="connsiteX93" fmla="*/ 0 w 9807836"/>
              <a:gd name="connsiteY93" fmla="*/ 6858000 h 6858000"/>
              <a:gd name="connsiteX94" fmla="*/ 9807836 w 9807836"/>
              <a:gd name="connsiteY94" fmla="*/ 6858000 h 6858000"/>
              <a:gd name="connsiteX95" fmla="*/ 9807836 w 9807836"/>
              <a:gd name="connsiteY9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9807836" h="6858000">
                <a:moveTo>
                  <a:pt x="9807836" y="0"/>
                </a:moveTo>
                <a:lnTo>
                  <a:pt x="0" y="0"/>
                </a:lnTo>
                <a:lnTo>
                  <a:pt x="26987" y="87312"/>
                </a:lnTo>
                <a:lnTo>
                  <a:pt x="52387" y="174625"/>
                </a:lnTo>
                <a:lnTo>
                  <a:pt x="77787" y="263525"/>
                </a:lnTo>
                <a:lnTo>
                  <a:pt x="100012" y="354012"/>
                </a:lnTo>
                <a:lnTo>
                  <a:pt x="127000" y="441325"/>
                </a:lnTo>
                <a:lnTo>
                  <a:pt x="155575" y="525462"/>
                </a:lnTo>
                <a:lnTo>
                  <a:pt x="192087" y="604837"/>
                </a:lnTo>
                <a:lnTo>
                  <a:pt x="234950" y="677862"/>
                </a:lnTo>
                <a:lnTo>
                  <a:pt x="282575" y="739775"/>
                </a:lnTo>
                <a:lnTo>
                  <a:pt x="334962" y="798512"/>
                </a:lnTo>
                <a:lnTo>
                  <a:pt x="395287" y="852487"/>
                </a:lnTo>
                <a:lnTo>
                  <a:pt x="458787" y="906462"/>
                </a:lnTo>
                <a:lnTo>
                  <a:pt x="525462" y="957262"/>
                </a:lnTo>
                <a:lnTo>
                  <a:pt x="592137" y="1008062"/>
                </a:lnTo>
                <a:lnTo>
                  <a:pt x="660400" y="1060450"/>
                </a:lnTo>
                <a:lnTo>
                  <a:pt x="725487" y="1111250"/>
                </a:lnTo>
                <a:lnTo>
                  <a:pt x="787400" y="1165225"/>
                </a:lnTo>
                <a:lnTo>
                  <a:pt x="844550" y="1223962"/>
                </a:lnTo>
                <a:lnTo>
                  <a:pt x="896937" y="1282700"/>
                </a:lnTo>
                <a:lnTo>
                  <a:pt x="939800" y="1346200"/>
                </a:lnTo>
                <a:lnTo>
                  <a:pt x="976312" y="1417637"/>
                </a:lnTo>
                <a:lnTo>
                  <a:pt x="998537" y="1487487"/>
                </a:lnTo>
                <a:lnTo>
                  <a:pt x="1012825" y="1565275"/>
                </a:lnTo>
                <a:lnTo>
                  <a:pt x="1019175" y="1641475"/>
                </a:lnTo>
                <a:lnTo>
                  <a:pt x="1017587" y="1722437"/>
                </a:lnTo>
                <a:lnTo>
                  <a:pt x="1011237" y="1803400"/>
                </a:lnTo>
                <a:lnTo>
                  <a:pt x="1003300" y="1887537"/>
                </a:lnTo>
                <a:lnTo>
                  <a:pt x="992187" y="1971675"/>
                </a:lnTo>
                <a:lnTo>
                  <a:pt x="979487" y="2055812"/>
                </a:lnTo>
                <a:lnTo>
                  <a:pt x="969962" y="2139950"/>
                </a:lnTo>
                <a:lnTo>
                  <a:pt x="963612" y="2224087"/>
                </a:lnTo>
                <a:lnTo>
                  <a:pt x="958850" y="2305050"/>
                </a:lnTo>
                <a:lnTo>
                  <a:pt x="963612" y="2384425"/>
                </a:lnTo>
                <a:lnTo>
                  <a:pt x="973137" y="2462212"/>
                </a:lnTo>
                <a:lnTo>
                  <a:pt x="993775" y="2543175"/>
                </a:lnTo>
                <a:lnTo>
                  <a:pt x="1025525" y="2622550"/>
                </a:lnTo>
                <a:lnTo>
                  <a:pt x="1063625" y="2701925"/>
                </a:lnTo>
                <a:lnTo>
                  <a:pt x="1106487" y="2781300"/>
                </a:lnTo>
                <a:lnTo>
                  <a:pt x="1150937" y="2859087"/>
                </a:lnTo>
                <a:lnTo>
                  <a:pt x="1198562" y="2938462"/>
                </a:lnTo>
                <a:lnTo>
                  <a:pt x="1241425" y="3017837"/>
                </a:lnTo>
                <a:lnTo>
                  <a:pt x="1284288" y="3098800"/>
                </a:lnTo>
                <a:lnTo>
                  <a:pt x="1320800" y="3179762"/>
                </a:lnTo>
                <a:lnTo>
                  <a:pt x="1349375" y="3260725"/>
                </a:lnTo>
                <a:lnTo>
                  <a:pt x="1365250" y="3343275"/>
                </a:lnTo>
                <a:lnTo>
                  <a:pt x="1374775" y="3429000"/>
                </a:lnTo>
                <a:lnTo>
                  <a:pt x="1365250" y="3514725"/>
                </a:lnTo>
                <a:lnTo>
                  <a:pt x="1349375" y="3597275"/>
                </a:lnTo>
                <a:lnTo>
                  <a:pt x="1320800" y="3678237"/>
                </a:lnTo>
                <a:lnTo>
                  <a:pt x="1284288" y="3759200"/>
                </a:lnTo>
                <a:lnTo>
                  <a:pt x="1241425" y="3840162"/>
                </a:lnTo>
                <a:lnTo>
                  <a:pt x="1198562" y="3919537"/>
                </a:lnTo>
                <a:lnTo>
                  <a:pt x="1150937" y="3998912"/>
                </a:lnTo>
                <a:lnTo>
                  <a:pt x="1106487" y="4076700"/>
                </a:lnTo>
                <a:lnTo>
                  <a:pt x="1063625" y="4156075"/>
                </a:lnTo>
                <a:lnTo>
                  <a:pt x="1025525" y="4235450"/>
                </a:lnTo>
                <a:lnTo>
                  <a:pt x="993775" y="4314825"/>
                </a:lnTo>
                <a:lnTo>
                  <a:pt x="973137" y="4395787"/>
                </a:lnTo>
                <a:lnTo>
                  <a:pt x="963612" y="4473575"/>
                </a:lnTo>
                <a:lnTo>
                  <a:pt x="958850" y="4552950"/>
                </a:lnTo>
                <a:lnTo>
                  <a:pt x="963612" y="4633912"/>
                </a:lnTo>
                <a:lnTo>
                  <a:pt x="969962" y="4718050"/>
                </a:lnTo>
                <a:lnTo>
                  <a:pt x="979487" y="4802187"/>
                </a:lnTo>
                <a:lnTo>
                  <a:pt x="992187" y="4886325"/>
                </a:lnTo>
                <a:lnTo>
                  <a:pt x="1003300" y="4970462"/>
                </a:lnTo>
                <a:lnTo>
                  <a:pt x="1011237" y="5054600"/>
                </a:lnTo>
                <a:lnTo>
                  <a:pt x="1017587" y="5135562"/>
                </a:lnTo>
                <a:lnTo>
                  <a:pt x="1019175" y="5216525"/>
                </a:lnTo>
                <a:lnTo>
                  <a:pt x="1012825" y="5292725"/>
                </a:lnTo>
                <a:lnTo>
                  <a:pt x="998537" y="5370512"/>
                </a:lnTo>
                <a:lnTo>
                  <a:pt x="976312" y="5440362"/>
                </a:lnTo>
                <a:lnTo>
                  <a:pt x="939800" y="5511800"/>
                </a:lnTo>
                <a:lnTo>
                  <a:pt x="896937" y="5575300"/>
                </a:lnTo>
                <a:lnTo>
                  <a:pt x="844550" y="5634037"/>
                </a:lnTo>
                <a:lnTo>
                  <a:pt x="787400" y="5692775"/>
                </a:lnTo>
                <a:lnTo>
                  <a:pt x="725487" y="5746750"/>
                </a:lnTo>
                <a:lnTo>
                  <a:pt x="660400" y="5797550"/>
                </a:lnTo>
                <a:lnTo>
                  <a:pt x="592137" y="5849937"/>
                </a:lnTo>
                <a:lnTo>
                  <a:pt x="525462" y="5900737"/>
                </a:lnTo>
                <a:lnTo>
                  <a:pt x="458787" y="5951537"/>
                </a:lnTo>
                <a:lnTo>
                  <a:pt x="395287" y="6005512"/>
                </a:lnTo>
                <a:lnTo>
                  <a:pt x="334962" y="6059487"/>
                </a:lnTo>
                <a:lnTo>
                  <a:pt x="282575" y="6118225"/>
                </a:lnTo>
                <a:lnTo>
                  <a:pt x="234950" y="6180137"/>
                </a:lnTo>
                <a:lnTo>
                  <a:pt x="192087" y="6253162"/>
                </a:lnTo>
                <a:lnTo>
                  <a:pt x="155575" y="6332537"/>
                </a:lnTo>
                <a:lnTo>
                  <a:pt x="127000" y="6416675"/>
                </a:lnTo>
                <a:lnTo>
                  <a:pt x="100012" y="6503987"/>
                </a:lnTo>
                <a:lnTo>
                  <a:pt x="77787" y="6594475"/>
                </a:lnTo>
                <a:lnTo>
                  <a:pt x="52387" y="6683375"/>
                </a:lnTo>
                <a:lnTo>
                  <a:pt x="26987" y="6770687"/>
                </a:lnTo>
                <a:lnTo>
                  <a:pt x="0" y="6858000"/>
                </a:lnTo>
                <a:lnTo>
                  <a:pt x="9807836" y="6858000"/>
                </a:lnTo>
                <a:lnTo>
                  <a:pt x="9807836" y="0"/>
                </a:lnTo>
                <a:close/>
              </a:path>
            </a:pathLst>
          </a:custGeom>
          <a:solidFill>
            <a:schemeClr val="accent1"/>
          </a:solidFill>
          <a:ln w="0">
            <a:noFill/>
            <a:prstDash val="solid"/>
            <a:round/>
            <a:headEnd/>
            <a:tailEnd/>
          </a:ln>
        </p:spPr>
      </p:sp>
      <p:sp>
        <p:nvSpPr>
          <p:cNvPr id="2" name="Titre 1">
            <a:extLst>
              <a:ext uri="{FF2B5EF4-FFF2-40B4-BE49-F238E27FC236}">
                <a16:creationId xmlns:a16="http://schemas.microsoft.com/office/drawing/2014/main" id="{38CE58BE-703A-4254-9505-A758DC254650}"/>
              </a:ext>
            </a:extLst>
          </p:cNvPr>
          <p:cNvSpPr>
            <a:spLocks noGrp="1"/>
          </p:cNvSpPr>
          <p:nvPr>
            <p:ph type="ctrTitle"/>
          </p:nvPr>
        </p:nvSpPr>
        <p:spPr>
          <a:xfrm>
            <a:off x="425194" y="2330447"/>
            <a:ext cx="6375954" cy="2197106"/>
          </a:xfrm>
        </p:spPr>
        <p:txBody>
          <a:bodyPr>
            <a:normAutofit/>
          </a:bodyPr>
          <a:lstStyle/>
          <a:p>
            <a:r>
              <a:rPr lang="fr-MA" sz="8000" b="1" dirty="0" err="1"/>
              <a:t>JustInMind</a:t>
            </a:r>
            <a:endParaRPr lang="fr-MA" sz="8000" b="1" dirty="0"/>
          </a:p>
        </p:txBody>
      </p:sp>
      <p:sp>
        <p:nvSpPr>
          <p:cNvPr id="3" name="Sous-titre 2">
            <a:extLst>
              <a:ext uri="{FF2B5EF4-FFF2-40B4-BE49-F238E27FC236}">
                <a16:creationId xmlns:a16="http://schemas.microsoft.com/office/drawing/2014/main" id="{B508434D-5DD1-4CB3-A421-F59C10060C54}"/>
              </a:ext>
            </a:extLst>
          </p:cNvPr>
          <p:cNvSpPr>
            <a:spLocks noGrp="1"/>
          </p:cNvSpPr>
          <p:nvPr>
            <p:ph type="subTitle" idx="1"/>
          </p:nvPr>
        </p:nvSpPr>
        <p:spPr>
          <a:xfrm>
            <a:off x="926927" y="5190836"/>
            <a:ext cx="6020627" cy="1255640"/>
          </a:xfrm>
        </p:spPr>
        <p:txBody>
          <a:bodyPr anchor="ctr">
            <a:normAutofit/>
          </a:bodyPr>
          <a:lstStyle/>
          <a:p>
            <a:pPr algn="l"/>
            <a:r>
              <a:rPr lang="fr-FR" dirty="0" err="1">
                <a:solidFill>
                  <a:schemeClr val="bg1"/>
                </a:solidFill>
              </a:rPr>
              <a:t>JustInMind</a:t>
            </a:r>
            <a:r>
              <a:rPr lang="fr-FR" dirty="0">
                <a:solidFill>
                  <a:schemeClr val="bg1"/>
                </a:solidFill>
              </a:rPr>
              <a:t>, la finesse de l’exigence</a:t>
            </a:r>
          </a:p>
        </p:txBody>
      </p:sp>
      <p:sp>
        <p:nvSpPr>
          <p:cNvPr id="23" name="Rectangle 22">
            <a:extLst>
              <a:ext uri="{FF2B5EF4-FFF2-40B4-BE49-F238E27FC236}">
                <a16:creationId xmlns:a16="http://schemas.microsoft.com/office/drawing/2014/main" id="{4363DD75-42D3-453C-A84D-D18B4215C9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rgbClr val="2A1A00"/>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6" name="Graphic 15">
            <a:extLst>
              <a:ext uri="{FF2B5EF4-FFF2-40B4-BE49-F238E27FC236}">
                <a16:creationId xmlns:a16="http://schemas.microsoft.com/office/drawing/2014/main" id="{A89E8B0C-0139-41CA-A4AA-3041A89940F6}"/>
              </a:ext>
            </a:extLst>
          </p:cNvPr>
          <p:cNvPicPr>
            <a:picLocks noChangeAspect="1"/>
          </p:cNvPicPr>
          <p:nvPr/>
        </p:nvPicPr>
        <p:blipFill>
          <a:blip r:embed="rId2"/>
          <a:stretch>
            <a:fillRect/>
          </a:stretch>
        </p:blipFill>
        <p:spPr>
          <a:xfrm>
            <a:off x="6096000" y="1591772"/>
            <a:ext cx="6998965" cy="3674456"/>
          </a:xfrm>
          <a:prstGeom prst="rect">
            <a:avLst/>
          </a:prstGeom>
        </p:spPr>
      </p:pic>
    </p:spTree>
    <p:extLst>
      <p:ext uri="{BB962C8B-B14F-4D97-AF65-F5344CB8AC3E}">
        <p14:creationId xmlns:p14="http://schemas.microsoft.com/office/powerpoint/2010/main" val="2477808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6F0F283-C8B6-4598-89C9-C404C98A5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E473B0C0-761B-443F-97A0-9D6E01FBB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2"/>
            <a:ext cx="6300250" cy="6858002"/>
          </a:xfrm>
          <a:custGeom>
            <a:avLst/>
            <a:gdLst>
              <a:gd name="connsiteX0" fmla="*/ 0 w 6300250"/>
              <a:gd name="connsiteY0" fmla="*/ 0 h 6858002"/>
              <a:gd name="connsiteX1" fmla="*/ 3149600 w 6300250"/>
              <a:gd name="connsiteY1" fmla="*/ 0 h 6858002"/>
              <a:gd name="connsiteX2" fmla="*/ 3149600 w 6300250"/>
              <a:gd name="connsiteY2" fmla="*/ 2 h 6858002"/>
              <a:gd name="connsiteX3" fmla="*/ 6110455 w 6300250"/>
              <a:gd name="connsiteY3" fmla="*/ 2 h 6858002"/>
              <a:gd name="connsiteX4" fmla="*/ 6115495 w 6300250"/>
              <a:gd name="connsiteY4" fmla="*/ 66677 h 6858002"/>
              <a:gd name="connsiteX5" fmla="*/ 6123892 w 6300250"/>
              <a:gd name="connsiteY5" fmla="*/ 122239 h 6858002"/>
              <a:gd name="connsiteX6" fmla="*/ 6133970 w 6300250"/>
              <a:gd name="connsiteY6" fmla="*/ 174627 h 6858002"/>
              <a:gd name="connsiteX7" fmla="*/ 6150766 w 6300250"/>
              <a:gd name="connsiteY7" fmla="*/ 217489 h 6858002"/>
              <a:gd name="connsiteX8" fmla="*/ 6167562 w 6300250"/>
              <a:gd name="connsiteY8" fmla="*/ 260352 h 6858002"/>
              <a:gd name="connsiteX9" fmla="*/ 6187717 w 6300250"/>
              <a:gd name="connsiteY9" fmla="*/ 296864 h 6858002"/>
              <a:gd name="connsiteX10" fmla="*/ 6207872 w 6300250"/>
              <a:gd name="connsiteY10" fmla="*/ 334964 h 6858002"/>
              <a:gd name="connsiteX11" fmla="*/ 6226348 w 6300250"/>
              <a:gd name="connsiteY11" fmla="*/ 369889 h 6858002"/>
              <a:gd name="connsiteX12" fmla="*/ 6244823 w 6300250"/>
              <a:gd name="connsiteY12" fmla="*/ 409577 h 6858002"/>
              <a:gd name="connsiteX13" fmla="*/ 6261619 w 6300250"/>
              <a:gd name="connsiteY13" fmla="*/ 450852 h 6858002"/>
              <a:gd name="connsiteX14" fmla="*/ 6276736 w 6300250"/>
              <a:gd name="connsiteY14" fmla="*/ 496889 h 6858002"/>
              <a:gd name="connsiteX15" fmla="*/ 6288493 w 6300250"/>
              <a:gd name="connsiteY15" fmla="*/ 546102 h 6858002"/>
              <a:gd name="connsiteX16" fmla="*/ 6296891 w 6300250"/>
              <a:gd name="connsiteY16" fmla="*/ 606427 h 6858002"/>
              <a:gd name="connsiteX17" fmla="*/ 6300250 w 6300250"/>
              <a:gd name="connsiteY17" fmla="*/ 673102 h 6858002"/>
              <a:gd name="connsiteX18" fmla="*/ 6296891 w 6300250"/>
              <a:gd name="connsiteY18" fmla="*/ 744539 h 6858002"/>
              <a:gd name="connsiteX19" fmla="*/ 6288493 w 6300250"/>
              <a:gd name="connsiteY19" fmla="*/ 801689 h 6858002"/>
              <a:gd name="connsiteX20" fmla="*/ 6276736 w 6300250"/>
              <a:gd name="connsiteY20" fmla="*/ 854077 h 6858002"/>
              <a:gd name="connsiteX21" fmla="*/ 6261619 w 6300250"/>
              <a:gd name="connsiteY21" fmla="*/ 901702 h 6858002"/>
              <a:gd name="connsiteX22" fmla="*/ 6244823 w 6300250"/>
              <a:gd name="connsiteY22" fmla="*/ 942977 h 6858002"/>
              <a:gd name="connsiteX23" fmla="*/ 6224668 w 6300250"/>
              <a:gd name="connsiteY23" fmla="*/ 981077 h 6858002"/>
              <a:gd name="connsiteX24" fmla="*/ 6204513 w 6300250"/>
              <a:gd name="connsiteY24" fmla="*/ 1017589 h 6858002"/>
              <a:gd name="connsiteX25" fmla="*/ 6184358 w 6300250"/>
              <a:gd name="connsiteY25" fmla="*/ 1055689 h 6858002"/>
              <a:gd name="connsiteX26" fmla="*/ 6165882 w 6300250"/>
              <a:gd name="connsiteY26" fmla="*/ 1095377 h 6858002"/>
              <a:gd name="connsiteX27" fmla="*/ 6147406 w 6300250"/>
              <a:gd name="connsiteY27" fmla="*/ 1136652 h 6858002"/>
              <a:gd name="connsiteX28" fmla="*/ 6132291 w 6300250"/>
              <a:gd name="connsiteY28" fmla="*/ 1182689 h 6858002"/>
              <a:gd name="connsiteX29" fmla="*/ 6122213 w 6300250"/>
              <a:gd name="connsiteY29" fmla="*/ 1235077 h 6858002"/>
              <a:gd name="connsiteX30" fmla="*/ 6112135 w 6300250"/>
              <a:gd name="connsiteY30" fmla="*/ 1295402 h 6858002"/>
              <a:gd name="connsiteX31" fmla="*/ 6110455 w 6300250"/>
              <a:gd name="connsiteY31" fmla="*/ 1363664 h 6858002"/>
              <a:gd name="connsiteX32" fmla="*/ 6112135 w 6300250"/>
              <a:gd name="connsiteY32" fmla="*/ 1431927 h 6858002"/>
              <a:gd name="connsiteX33" fmla="*/ 6122213 w 6300250"/>
              <a:gd name="connsiteY33" fmla="*/ 1492252 h 6858002"/>
              <a:gd name="connsiteX34" fmla="*/ 6132291 w 6300250"/>
              <a:gd name="connsiteY34" fmla="*/ 1544639 h 6858002"/>
              <a:gd name="connsiteX35" fmla="*/ 6147406 w 6300250"/>
              <a:gd name="connsiteY35" fmla="*/ 1589089 h 6858002"/>
              <a:gd name="connsiteX36" fmla="*/ 6165882 w 6300250"/>
              <a:gd name="connsiteY36" fmla="*/ 1631952 h 6858002"/>
              <a:gd name="connsiteX37" fmla="*/ 6184358 w 6300250"/>
              <a:gd name="connsiteY37" fmla="*/ 1671639 h 6858002"/>
              <a:gd name="connsiteX38" fmla="*/ 6204513 w 6300250"/>
              <a:gd name="connsiteY38" fmla="*/ 1708152 h 6858002"/>
              <a:gd name="connsiteX39" fmla="*/ 6224668 w 6300250"/>
              <a:gd name="connsiteY39" fmla="*/ 1743077 h 6858002"/>
              <a:gd name="connsiteX40" fmla="*/ 6244823 w 6300250"/>
              <a:gd name="connsiteY40" fmla="*/ 1782764 h 6858002"/>
              <a:gd name="connsiteX41" fmla="*/ 6261619 w 6300250"/>
              <a:gd name="connsiteY41" fmla="*/ 1824039 h 6858002"/>
              <a:gd name="connsiteX42" fmla="*/ 6276736 w 6300250"/>
              <a:gd name="connsiteY42" fmla="*/ 1870077 h 6858002"/>
              <a:gd name="connsiteX43" fmla="*/ 6288493 w 6300250"/>
              <a:gd name="connsiteY43" fmla="*/ 1922464 h 6858002"/>
              <a:gd name="connsiteX44" fmla="*/ 6296891 w 6300250"/>
              <a:gd name="connsiteY44" fmla="*/ 1982789 h 6858002"/>
              <a:gd name="connsiteX45" fmla="*/ 6300250 w 6300250"/>
              <a:gd name="connsiteY45" fmla="*/ 2051052 h 6858002"/>
              <a:gd name="connsiteX46" fmla="*/ 6296891 w 6300250"/>
              <a:gd name="connsiteY46" fmla="*/ 2119314 h 6858002"/>
              <a:gd name="connsiteX47" fmla="*/ 6288493 w 6300250"/>
              <a:gd name="connsiteY47" fmla="*/ 2179639 h 6858002"/>
              <a:gd name="connsiteX48" fmla="*/ 6276736 w 6300250"/>
              <a:gd name="connsiteY48" fmla="*/ 2232027 h 6858002"/>
              <a:gd name="connsiteX49" fmla="*/ 6261619 w 6300250"/>
              <a:gd name="connsiteY49" fmla="*/ 2278064 h 6858002"/>
              <a:gd name="connsiteX50" fmla="*/ 6244823 w 6300250"/>
              <a:gd name="connsiteY50" fmla="*/ 2319339 h 6858002"/>
              <a:gd name="connsiteX51" fmla="*/ 6224668 w 6300250"/>
              <a:gd name="connsiteY51" fmla="*/ 2359027 h 6858002"/>
              <a:gd name="connsiteX52" fmla="*/ 6204513 w 6300250"/>
              <a:gd name="connsiteY52" fmla="*/ 2395539 h 6858002"/>
              <a:gd name="connsiteX53" fmla="*/ 6184358 w 6300250"/>
              <a:gd name="connsiteY53" fmla="*/ 2433639 h 6858002"/>
              <a:gd name="connsiteX54" fmla="*/ 6165882 w 6300250"/>
              <a:gd name="connsiteY54" fmla="*/ 2471739 h 6858002"/>
              <a:gd name="connsiteX55" fmla="*/ 6147406 w 6300250"/>
              <a:gd name="connsiteY55" fmla="*/ 2513014 h 6858002"/>
              <a:gd name="connsiteX56" fmla="*/ 6132291 w 6300250"/>
              <a:gd name="connsiteY56" fmla="*/ 2560639 h 6858002"/>
              <a:gd name="connsiteX57" fmla="*/ 6122213 w 6300250"/>
              <a:gd name="connsiteY57" fmla="*/ 2613027 h 6858002"/>
              <a:gd name="connsiteX58" fmla="*/ 6112135 w 6300250"/>
              <a:gd name="connsiteY58" fmla="*/ 2671764 h 6858002"/>
              <a:gd name="connsiteX59" fmla="*/ 6110455 w 6300250"/>
              <a:gd name="connsiteY59" fmla="*/ 2741614 h 6858002"/>
              <a:gd name="connsiteX60" fmla="*/ 6112135 w 6300250"/>
              <a:gd name="connsiteY60" fmla="*/ 2809877 h 6858002"/>
              <a:gd name="connsiteX61" fmla="*/ 6122213 w 6300250"/>
              <a:gd name="connsiteY61" fmla="*/ 2868614 h 6858002"/>
              <a:gd name="connsiteX62" fmla="*/ 6132291 w 6300250"/>
              <a:gd name="connsiteY62" fmla="*/ 2922589 h 6858002"/>
              <a:gd name="connsiteX63" fmla="*/ 6147406 w 6300250"/>
              <a:gd name="connsiteY63" fmla="*/ 2967039 h 6858002"/>
              <a:gd name="connsiteX64" fmla="*/ 6165882 w 6300250"/>
              <a:gd name="connsiteY64" fmla="*/ 3009902 h 6858002"/>
              <a:gd name="connsiteX65" fmla="*/ 6184358 w 6300250"/>
              <a:gd name="connsiteY65" fmla="*/ 3046414 h 6858002"/>
              <a:gd name="connsiteX66" fmla="*/ 6204513 w 6300250"/>
              <a:gd name="connsiteY66" fmla="*/ 3084514 h 6858002"/>
              <a:gd name="connsiteX67" fmla="*/ 6224668 w 6300250"/>
              <a:gd name="connsiteY67" fmla="*/ 3121027 h 6858002"/>
              <a:gd name="connsiteX68" fmla="*/ 6244823 w 6300250"/>
              <a:gd name="connsiteY68" fmla="*/ 3160714 h 6858002"/>
              <a:gd name="connsiteX69" fmla="*/ 6261619 w 6300250"/>
              <a:gd name="connsiteY69" fmla="*/ 3201989 h 6858002"/>
              <a:gd name="connsiteX70" fmla="*/ 6276736 w 6300250"/>
              <a:gd name="connsiteY70" fmla="*/ 3248027 h 6858002"/>
              <a:gd name="connsiteX71" fmla="*/ 6288493 w 6300250"/>
              <a:gd name="connsiteY71" fmla="*/ 3300414 h 6858002"/>
              <a:gd name="connsiteX72" fmla="*/ 6296891 w 6300250"/>
              <a:gd name="connsiteY72" fmla="*/ 3360739 h 6858002"/>
              <a:gd name="connsiteX73" fmla="*/ 6300250 w 6300250"/>
              <a:gd name="connsiteY73" fmla="*/ 3427414 h 6858002"/>
              <a:gd name="connsiteX74" fmla="*/ 6296891 w 6300250"/>
              <a:gd name="connsiteY74" fmla="*/ 3497264 h 6858002"/>
              <a:gd name="connsiteX75" fmla="*/ 6288493 w 6300250"/>
              <a:gd name="connsiteY75" fmla="*/ 3557589 h 6858002"/>
              <a:gd name="connsiteX76" fmla="*/ 6276736 w 6300250"/>
              <a:gd name="connsiteY76" fmla="*/ 3609977 h 6858002"/>
              <a:gd name="connsiteX77" fmla="*/ 6261619 w 6300250"/>
              <a:gd name="connsiteY77" fmla="*/ 3656014 h 6858002"/>
              <a:gd name="connsiteX78" fmla="*/ 6244823 w 6300250"/>
              <a:gd name="connsiteY78" fmla="*/ 3697289 h 6858002"/>
              <a:gd name="connsiteX79" fmla="*/ 6224668 w 6300250"/>
              <a:gd name="connsiteY79" fmla="*/ 3736977 h 6858002"/>
              <a:gd name="connsiteX80" fmla="*/ 6184358 w 6300250"/>
              <a:gd name="connsiteY80" fmla="*/ 3811589 h 6858002"/>
              <a:gd name="connsiteX81" fmla="*/ 6165882 w 6300250"/>
              <a:gd name="connsiteY81" fmla="*/ 3848102 h 6858002"/>
              <a:gd name="connsiteX82" fmla="*/ 6147406 w 6300250"/>
              <a:gd name="connsiteY82" fmla="*/ 3890964 h 6858002"/>
              <a:gd name="connsiteX83" fmla="*/ 6132291 w 6300250"/>
              <a:gd name="connsiteY83" fmla="*/ 3935414 h 6858002"/>
              <a:gd name="connsiteX84" fmla="*/ 6122213 w 6300250"/>
              <a:gd name="connsiteY84" fmla="*/ 3987802 h 6858002"/>
              <a:gd name="connsiteX85" fmla="*/ 6112135 w 6300250"/>
              <a:gd name="connsiteY85" fmla="*/ 4048127 h 6858002"/>
              <a:gd name="connsiteX86" fmla="*/ 6110455 w 6300250"/>
              <a:gd name="connsiteY86" fmla="*/ 4116389 h 6858002"/>
              <a:gd name="connsiteX87" fmla="*/ 6112135 w 6300250"/>
              <a:gd name="connsiteY87" fmla="*/ 4186239 h 6858002"/>
              <a:gd name="connsiteX88" fmla="*/ 6122213 w 6300250"/>
              <a:gd name="connsiteY88" fmla="*/ 4244977 h 6858002"/>
              <a:gd name="connsiteX89" fmla="*/ 6132291 w 6300250"/>
              <a:gd name="connsiteY89" fmla="*/ 4297364 h 6858002"/>
              <a:gd name="connsiteX90" fmla="*/ 6147406 w 6300250"/>
              <a:gd name="connsiteY90" fmla="*/ 4343402 h 6858002"/>
              <a:gd name="connsiteX91" fmla="*/ 6165882 w 6300250"/>
              <a:gd name="connsiteY91" fmla="*/ 4386264 h 6858002"/>
              <a:gd name="connsiteX92" fmla="*/ 6184358 w 6300250"/>
              <a:gd name="connsiteY92" fmla="*/ 4424364 h 6858002"/>
              <a:gd name="connsiteX93" fmla="*/ 6224668 w 6300250"/>
              <a:gd name="connsiteY93" fmla="*/ 4498977 h 6858002"/>
              <a:gd name="connsiteX94" fmla="*/ 6244823 w 6300250"/>
              <a:gd name="connsiteY94" fmla="*/ 4537077 h 6858002"/>
              <a:gd name="connsiteX95" fmla="*/ 6261619 w 6300250"/>
              <a:gd name="connsiteY95" fmla="*/ 4579939 h 6858002"/>
              <a:gd name="connsiteX96" fmla="*/ 6276736 w 6300250"/>
              <a:gd name="connsiteY96" fmla="*/ 4625977 h 6858002"/>
              <a:gd name="connsiteX97" fmla="*/ 6288493 w 6300250"/>
              <a:gd name="connsiteY97" fmla="*/ 4678364 h 6858002"/>
              <a:gd name="connsiteX98" fmla="*/ 6296891 w 6300250"/>
              <a:gd name="connsiteY98" fmla="*/ 4738689 h 6858002"/>
              <a:gd name="connsiteX99" fmla="*/ 6300250 w 6300250"/>
              <a:gd name="connsiteY99" fmla="*/ 4806952 h 6858002"/>
              <a:gd name="connsiteX100" fmla="*/ 6296891 w 6300250"/>
              <a:gd name="connsiteY100" fmla="*/ 4875214 h 6858002"/>
              <a:gd name="connsiteX101" fmla="*/ 6288493 w 6300250"/>
              <a:gd name="connsiteY101" fmla="*/ 4935539 h 6858002"/>
              <a:gd name="connsiteX102" fmla="*/ 6276736 w 6300250"/>
              <a:gd name="connsiteY102" fmla="*/ 4987927 h 6858002"/>
              <a:gd name="connsiteX103" fmla="*/ 6261619 w 6300250"/>
              <a:gd name="connsiteY103" fmla="*/ 5033964 h 6858002"/>
              <a:gd name="connsiteX104" fmla="*/ 6244823 w 6300250"/>
              <a:gd name="connsiteY104" fmla="*/ 5075239 h 6858002"/>
              <a:gd name="connsiteX105" fmla="*/ 6224668 w 6300250"/>
              <a:gd name="connsiteY105" fmla="*/ 5114927 h 6858002"/>
              <a:gd name="connsiteX106" fmla="*/ 6204513 w 6300250"/>
              <a:gd name="connsiteY106" fmla="*/ 5149852 h 6858002"/>
              <a:gd name="connsiteX107" fmla="*/ 6184358 w 6300250"/>
              <a:gd name="connsiteY107" fmla="*/ 5186364 h 6858002"/>
              <a:gd name="connsiteX108" fmla="*/ 6165882 w 6300250"/>
              <a:gd name="connsiteY108" fmla="*/ 5226052 h 6858002"/>
              <a:gd name="connsiteX109" fmla="*/ 6147406 w 6300250"/>
              <a:gd name="connsiteY109" fmla="*/ 5268914 h 6858002"/>
              <a:gd name="connsiteX110" fmla="*/ 6132291 w 6300250"/>
              <a:gd name="connsiteY110" fmla="*/ 5313364 h 6858002"/>
              <a:gd name="connsiteX111" fmla="*/ 6122213 w 6300250"/>
              <a:gd name="connsiteY111" fmla="*/ 5365752 h 6858002"/>
              <a:gd name="connsiteX112" fmla="*/ 6112135 w 6300250"/>
              <a:gd name="connsiteY112" fmla="*/ 5426077 h 6858002"/>
              <a:gd name="connsiteX113" fmla="*/ 6110455 w 6300250"/>
              <a:gd name="connsiteY113" fmla="*/ 5494339 h 6858002"/>
              <a:gd name="connsiteX114" fmla="*/ 6112135 w 6300250"/>
              <a:gd name="connsiteY114" fmla="*/ 5562602 h 6858002"/>
              <a:gd name="connsiteX115" fmla="*/ 6122213 w 6300250"/>
              <a:gd name="connsiteY115" fmla="*/ 5622927 h 6858002"/>
              <a:gd name="connsiteX116" fmla="*/ 6132291 w 6300250"/>
              <a:gd name="connsiteY116" fmla="*/ 5675314 h 6858002"/>
              <a:gd name="connsiteX117" fmla="*/ 6147406 w 6300250"/>
              <a:gd name="connsiteY117" fmla="*/ 5721352 h 6858002"/>
              <a:gd name="connsiteX118" fmla="*/ 6165882 w 6300250"/>
              <a:gd name="connsiteY118" fmla="*/ 5762627 h 6858002"/>
              <a:gd name="connsiteX119" fmla="*/ 6184358 w 6300250"/>
              <a:gd name="connsiteY119" fmla="*/ 5802314 h 6858002"/>
              <a:gd name="connsiteX120" fmla="*/ 6204513 w 6300250"/>
              <a:gd name="connsiteY120" fmla="*/ 5840414 h 6858002"/>
              <a:gd name="connsiteX121" fmla="*/ 6224668 w 6300250"/>
              <a:gd name="connsiteY121" fmla="*/ 5876927 h 6858002"/>
              <a:gd name="connsiteX122" fmla="*/ 6244823 w 6300250"/>
              <a:gd name="connsiteY122" fmla="*/ 5915027 h 6858002"/>
              <a:gd name="connsiteX123" fmla="*/ 6261619 w 6300250"/>
              <a:gd name="connsiteY123" fmla="*/ 5956302 h 6858002"/>
              <a:gd name="connsiteX124" fmla="*/ 6276736 w 6300250"/>
              <a:gd name="connsiteY124" fmla="*/ 6003927 h 6858002"/>
              <a:gd name="connsiteX125" fmla="*/ 6288493 w 6300250"/>
              <a:gd name="connsiteY125" fmla="*/ 6056314 h 6858002"/>
              <a:gd name="connsiteX126" fmla="*/ 6296891 w 6300250"/>
              <a:gd name="connsiteY126" fmla="*/ 6113464 h 6858002"/>
              <a:gd name="connsiteX127" fmla="*/ 6300250 w 6300250"/>
              <a:gd name="connsiteY127" fmla="*/ 6183314 h 6858002"/>
              <a:gd name="connsiteX128" fmla="*/ 6296891 w 6300250"/>
              <a:gd name="connsiteY128" fmla="*/ 6251577 h 6858002"/>
              <a:gd name="connsiteX129" fmla="*/ 6288493 w 6300250"/>
              <a:gd name="connsiteY129" fmla="*/ 6311902 h 6858002"/>
              <a:gd name="connsiteX130" fmla="*/ 6276736 w 6300250"/>
              <a:gd name="connsiteY130" fmla="*/ 6361114 h 6858002"/>
              <a:gd name="connsiteX131" fmla="*/ 6261619 w 6300250"/>
              <a:gd name="connsiteY131" fmla="*/ 6407152 h 6858002"/>
              <a:gd name="connsiteX132" fmla="*/ 6244823 w 6300250"/>
              <a:gd name="connsiteY132" fmla="*/ 6448427 h 6858002"/>
              <a:gd name="connsiteX133" fmla="*/ 6226348 w 6300250"/>
              <a:gd name="connsiteY133" fmla="*/ 6488114 h 6858002"/>
              <a:gd name="connsiteX134" fmla="*/ 6207872 w 6300250"/>
              <a:gd name="connsiteY134" fmla="*/ 6523039 h 6858002"/>
              <a:gd name="connsiteX135" fmla="*/ 6187717 w 6300250"/>
              <a:gd name="connsiteY135" fmla="*/ 6561139 h 6858002"/>
              <a:gd name="connsiteX136" fmla="*/ 6167562 w 6300250"/>
              <a:gd name="connsiteY136" fmla="*/ 6597652 h 6858002"/>
              <a:gd name="connsiteX137" fmla="*/ 6150766 w 6300250"/>
              <a:gd name="connsiteY137" fmla="*/ 6640514 h 6858002"/>
              <a:gd name="connsiteX138" fmla="*/ 6133970 w 6300250"/>
              <a:gd name="connsiteY138" fmla="*/ 6683377 h 6858002"/>
              <a:gd name="connsiteX139" fmla="*/ 6123892 w 6300250"/>
              <a:gd name="connsiteY139" fmla="*/ 6735764 h 6858002"/>
              <a:gd name="connsiteX140" fmla="*/ 6115495 w 6300250"/>
              <a:gd name="connsiteY140" fmla="*/ 6791327 h 6858002"/>
              <a:gd name="connsiteX141" fmla="*/ 6110455 w 6300250"/>
              <a:gd name="connsiteY141" fmla="*/ 6858002 h 6858002"/>
              <a:gd name="connsiteX142" fmla="*/ 3149600 w 6300250"/>
              <a:gd name="connsiteY142" fmla="*/ 6858002 h 6858002"/>
              <a:gd name="connsiteX143" fmla="*/ 2707087 w 6300250"/>
              <a:gd name="connsiteY143" fmla="*/ 6858002 h 6858002"/>
              <a:gd name="connsiteX144" fmla="*/ 0 w 6300250"/>
              <a:gd name="connsiteY144"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6300250" h="6858002">
                <a:moveTo>
                  <a:pt x="0" y="0"/>
                </a:moveTo>
                <a:lnTo>
                  <a:pt x="3149600" y="0"/>
                </a:lnTo>
                <a:lnTo>
                  <a:pt x="3149600" y="2"/>
                </a:lnTo>
                <a:lnTo>
                  <a:pt x="6110455" y="2"/>
                </a:lnTo>
                <a:lnTo>
                  <a:pt x="6115495" y="66677"/>
                </a:lnTo>
                <a:lnTo>
                  <a:pt x="6123892" y="122239"/>
                </a:lnTo>
                <a:lnTo>
                  <a:pt x="6133970" y="174627"/>
                </a:lnTo>
                <a:lnTo>
                  <a:pt x="6150766" y="217489"/>
                </a:lnTo>
                <a:lnTo>
                  <a:pt x="6167562" y="260352"/>
                </a:lnTo>
                <a:lnTo>
                  <a:pt x="6187717" y="296864"/>
                </a:lnTo>
                <a:lnTo>
                  <a:pt x="6207872" y="334964"/>
                </a:lnTo>
                <a:lnTo>
                  <a:pt x="6226348" y="369889"/>
                </a:lnTo>
                <a:lnTo>
                  <a:pt x="6244823" y="409577"/>
                </a:lnTo>
                <a:lnTo>
                  <a:pt x="6261619" y="450852"/>
                </a:lnTo>
                <a:lnTo>
                  <a:pt x="6276736" y="496889"/>
                </a:lnTo>
                <a:lnTo>
                  <a:pt x="6288493" y="546102"/>
                </a:lnTo>
                <a:lnTo>
                  <a:pt x="6296891" y="606427"/>
                </a:lnTo>
                <a:lnTo>
                  <a:pt x="6300250" y="673102"/>
                </a:lnTo>
                <a:lnTo>
                  <a:pt x="6296891" y="744539"/>
                </a:lnTo>
                <a:lnTo>
                  <a:pt x="6288493" y="801689"/>
                </a:lnTo>
                <a:lnTo>
                  <a:pt x="6276736" y="854077"/>
                </a:lnTo>
                <a:lnTo>
                  <a:pt x="6261619" y="901702"/>
                </a:lnTo>
                <a:lnTo>
                  <a:pt x="6244823" y="942977"/>
                </a:lnTo>
                <a:lnTo>
                  <a:pt x="6224668" y="981077"/>
                </a:lnTo>
                <a:lnTo>
                  <a:pt x="6204513" y="1017589"/>
                </a:lnTo>
                <a:lnTo>
                  <a:pt x="6184358" y="1055689"/>
                </a:lnTo>
                <a:lnTo>
                  <a:pt x="6165882" y="1095377"/>
                </a:lnTo>
                <a:lnTo>
                  <a:pt x="6147406" y="1136652"/>
                </a:lnTo>
                <a:lnTo>
                  <a:pt x="6132291" y="1182689"/>
                </a:lnTo>
                <a:lnTo>
                  <a:pt x="6122213" y="1235077"/>
                </a:lnTo>
                <a:lnTo>
                  <a:pt x="6112135" y="1295402"/>
                </a:lnTo>
                <a:lnTo>
                  <a:pt x="6110455" y="1363664"/>
                </a:lnTo>
                <a:lnTo>
                  <a:pt x="6112135" y="1431927"/>
                </a:lnTo>
                <a:lnTo>
                  <a:pt x="6122213" y="1492252"/>
                </a:lnTo>
                <a:lnTo>
                  <a:pt x="6132291" y="1544639"/>
                </a:lnTo>
                <a:lnTo>
                  <a:pt x="6147406" y="1589089"/>
                </a:lnTo>
                <a:lnTo>
                  <a:pt x="6165882" y="1631952"/>
                </a:lnTo>
                <a:lnTo>
                  <a:pt x="6184358" y="1671639"/>
                </a:lnTo>
                <a:lnTo>
                  <a:pt x="6204513" y="1708152"/>
                </a:lnTo>
                <a:lnTo>
                  <a:pt x="6224668" y="1743077"/>
                </a:lnTo>
                <a:lnTo>
                  <a:pt x="6244823" y="1782764"/>
                </a:lnTo>
                <a:lnTo>
                  <a:pt x="6261619" y="1824039"/>
                </a:lnTo>
                <a:lnTo>
                  <a:pt x="6276736" y="1870077"/>
                </a:lnTo>
                <a:lnTo>
                  <a:pt x="6288493" y="1922464"/>
                </a:lnTo>
                <a:lnTo>
                  <a:pt x="6296891" y="1982789"/>
                </a:lnTo>
                <a:lnTo>
                  <a:pt x="6300250" y="2051052"/>
                </a:lnTo>
                <a:lnTo>
                  <a:pt x="6296891" y="2119314"/>
                </a:lnTo>
                <a:lnTo>
                  <a:pt x="6288493" y="2179639"/>
                </a:lnTo>
                <a:lnTo>
                  <a:pt x="6276736" y="2232027"/>
                </a:lnTo>
                <a:lnTo>
                  <a:pt x="6261619" y="2278064"/>
                </a:lnTo>
                <a:lnTo>
                  <a:pt x="6244823" y="2319339"/>
                </a:lnTo>
                <a:lnTo>
                  <a:pt x="6224668" y="2359027"/>
                </a:lnTo>
                <a:lnTo>
                  <a:pt x="6204513" y="2395539"/>
                </a:lnTo>
                <a:lnTo>
                  <a:pt x="6184358" y="2433639"/>
                </a:lnTo>
                <a:lnTo>
                  <a:pt x="6165882" y="2471739"/>
                </a:lnTo>
                <a:lnTo>
                  <a:pt x="6147406" y="2513014"/>
                </a:lnTo>
                <a:lnTo>
                  <a:pt x="6132291" y="2560639"/>
                </a:lnTo>
                <a:lnTo>
                  <a:pt x="6122213" y="2613027"/>
                </a:lnTo>
                <a:lnTo>
                  <a:pt x="6112135" y="2671764"/>
                </a:lnTo>
                <a:lnTo>
                  <a:pt x="6110455" y="2741614"/>
                </a:lnTo>
                <a:lnTo>
                  <a:pt x="6112135" y="2809877"/>
                </a:lnTo>
                <a:lnTo>
                  <a:pt x="6122213" y="2868614"/>
                </a:lnTo>
                <a:lnTo>
                  <a:pt x="6132291" y="2922589"/>
                </a:lnTo>
                <a:lnTo>
                  <a:pt x="6147406" y="2967039"/>
                </a:lnTo>
                <a:lnTo>
                  <a:pt x="6165882" y="3009902"/>
                </a:lnTo>
                <a:lnTo>
                  <a:pt x="6184358" y="3046414"/>
                </a:lnTo>
                <a:lnTo>
                  <a:pt x="6204513" y="3084514"/>
                </a:lnTo>
                <a:lnTo>
                  <a:pt x="6224668" y="3121027"/>
                </a:lnTo>
                <a:lnTo>
                  <a:pt x="6244823" y="3160714"/>
                </a:lnTo>
                <a:lnTo>
                  <a:pt x="6261619" y="3201989"/>
                </a:lnTo>
                <a:lnTo>
                  <a:pt x="6276736" y="3248027"/>
                </a:lnTo>
                <a:lnTo>
                  <a:pt x="6288493" y="3300414"/>
                </a:lnTo>
                <a:lnTo>
                  <a:pt x="6296891" y="3360739"/>
                </a:lnTo>
                <a:lnTo>
                  <a:pt x="6300250" y="3427414"/>
                </a:lnTo>
                <a:lnTo>
                  <a:pt x="6296891" y="3497264"/>
                </a:lnTo>
                <a:lnTo>
                  <a:pt x="6288493" y="3557589"/>
                </a:lnTo>
                <a:lnTo>
                  <a:pt x="6276736" y="3609977"/>
                </a:lnTo>
                <a:lnTo>
                  <a:pt x="6261619" y="3656014"/>
                </a:lnTo>
                <a:lnTo>
                  <a:pt x="6244823" y="3697289"/>
                </a:lnTo>
                <a:lnTo>
                  <a:pt x="6224668" y="3736977"/>
                </a:lnTo>
                <a:lnTo>
                  <a:pt x="6184358" y="3811589"/>
                </a:lnTo>
                <a:lnTo>
                  <a:pt x="6165882" y="3848102"/>
                </a:lnTo>
                <a:lnTo>
                  <a:pt x="6147406" y="3890964"/>
                </a:lnTo>
                <a:lnTo>
                  <a:pt x="6132291" y="3935414"/>
                </a:lnTo>
                <a:lnTo>
                  <a:pt x="6122213" y="3987802"/>
                </a:lnTo>
                <a:lnTo>
                  <a:pt x="6112135" y="4048127"/>
                </a:lnTo>
                <a:lnTo>
                  <a:pt x="6110455" y="4116389"/>
                </a:lnTo>
                <a:lnTo>
                  <a:pt x="6112135" y="4186239"/>
                </a:lnTo>
                <a:lnTo>
                  <a:pt x="6122213" y="4244977"/>
                </a:lnTo>
                <a:lnTo>
                  <a:pt x="6132291" y="4297364"/>
                </a:lnTo>
                <a:lnTo>
                  <a:pt x="6147406" y="4343402"/>
                </a:lnTo>
                <a:lnTo>
                  <a:pt x="6165882" y="4386264"/>
                </a:lnTo>
                <a:lnTo>
                  <a:pt x="6184358" y="4424364"/>
                </a:lnTo>
                <a:lnTo>
                  <a:pt x="6224668" y="4498977"/>
                </a:lnTo>
                <a:lnTo>
                  <a:pt x="6244823" y="4537077"/>
                </a:lnTo>
                <a:lnTo>
                  <a:pt x="6261619" y="4579939"/>
                </a:lnTo>
                <a:lnTo>
                  <a:pt x="6276736" y="4625977"/>
                </a:lnTo>
                <a:lnTo>
                  <a:pt x="6288493" y="4678364"/>
                </a:lnTo>
                <a:lnTo>
                  <a:pt x="6296891" y="4738689"/>
                </a:lnTo>
                <a:lnTo>
                  <a:pt x="6300250" y="4806952"/>
                </a:lnTo>
                <a:lnTo>
                  <a:pt x="6296891" y="4875214"/>
                </a:lnTo>
                <a:lnTo>
                  <a:pt x="6288493" y="4935539"/>
                </a:lnTo>
                <a:lnTo>
                  <a:pt x="6276736" y="4987927"/>
                </a:lnTo>
                <a:lnTo>
                  <a:pt x="6261619" y="5033964"/>
                </a:lnTo>
                <a:lnTo>
                  <a:pt x="6244823" y="5075239"/>
                </a:lnTo>
                <a:lnTo>
                  <a:pt x="6224668" y="5114927"/>
                </a:lnTo>
                <a:lnTo>
                  <a:pt x="6204513" y="5149852"/>
                </a:lnTo>
                <a:lnTo>
                  <a:pt x="6184358" y="5186364"/>
                </a:lnTo>
                <a:lnTo>
                  <a:pt x="6165882" y="5226052"/>
                </a:lnTo>
                <a:lnTo>
                  <a:pt x="6147406" y="5268914"/>
                </a:lnTo>
                <a:lnTo>
                  <a:pt x="6132291" y="5313364"/>
                </a:lnTo>
                <a:lnTo>
                  <a:pt x="6122213" y="5365752"/>
                </a:lnTo>
                <a:lnTo>
                  <a:pt x="6112135" y="5426077"/>
                </a:lnTo>
                <a:lnTo>
                  <a:pt x="6110455" y="5494339"/>
                </a:lnTo>
                <a:lnTo>
                  <a:pt x="6112135" y="5562602"/>
                </a:lnTo>
                <a:lnTo>
                  <a:pt x="6122213" y="5622927"/>
                </a:lnTo>
                <a:lnTo>
                  <a:pt x="6132291" y="5675314"/>
                </a:lnTo>
                <a:lnTo>
                  <a:pt x="6147406" y="5721352"/>
                </a:lnTo>
                <a:lnTo>
                  <a:pt x="6165882" y="5762627"/>
                </a:lnTo>
                <a:lnTo>
                  <a:pt x="6184358" y="5802314"/>
                </a:lnTo>
                <a:lnTo>
                  <a:pt x="6204513" y="5840414"/>
                </a:lnTo>
                <a:lnTo>
                  <a:pt x="6224668" y="5876927"/>
                </a:lnTo>
                <a:lnTo>
                  <a:pt x="6244823" y="5915027"/>
                </a:lnTo>
                <a:lnTo>
                  <a:pt x="6261619" y="5956302"/>
                </a:lnTo>
                <a:lnTo>
                  <a:pt x="6276736" y="6003927"/>
                </a:lnTo>
                <a:lnTo>
                  <a:pt x="6288493" y="6056314"/>
                </a:lnTo>
                <a:lnTo>
                  <a:pt x="6296891" y="6113464"/>
                </a:lnTo>
                <a:lnTo>
                  <a:pt x="6300250" y="6183314"/>
                </a:lnTo>
                <a:lnTo>
                  <a:pt x="6296891" y="6251577"/>
                </a:lnTo>
                <a:lnTo>
                  <a:pt x="6288493" y="6311902"/>
                </a:lnTo>
                <a:lnTo>
                  <a:pt x="6276736" y="6361114"/>
                </a:lnTo>
                <a:lnTo>
                  <a:pt x="6261619" y="6407152"/>
                </a:lnTo>
                <a:lnTo>
                  <a:pt x="6244823" y="6448427"/>
                </a:lnTo>
                <a:lnTo>
                  <a:pt x="6226348" y="6488114"/>
                </a:lnTo>
                <a:lnTo>
                  <a:pt x="6207872" y="6523039"/>
                </a:lnTo>
                <a:lnTo>
                  <a:pt x="6187717" y="6561139"/>
                </a:lnTo>
                <a:lnTo>
                  <a:pt x="6167562" y="6597652"/>
                </a:lnTo>
                <a:lnTo>
                  <a:pt x="6150766" y="6640514"/>
                </a:lnTo>
                <a:lnTo>
                  <a:pt x="6133970" y="6683377"/>
                </a:lnTo>
                <a:lnTo>
                  <a:pt x="6123892" y="6735764"/>
                </a:lnTo>
                <a:lnTo>
                  <a:pt x="6115495" y="6791327"/>
                </a:lnTo>
                <a:lnTo>
                  <a:pt x="6110455" y="6858002"/>
                </a:lnTo>
                <a:lnTo>
                  <a:pt x="3149600" y="6858002"/>
                </a:lnTo>
                <a:lnTo>
                  <a:pt x="2707087" y="6858002"/>
                </a:lnTo>
                <a:lnTo>
                  <a:pt x="0" y="6858002"/>
                </a:lnTo>
                <a:close/>
              </a:path>
            </a:pathLst>
          </a:custGeom>
          <a:solidFill>
            <a:schemeClr val="accent1"/>
          </a:solidFill>
          <a:ln w="0">
            <a:noFill/>
            <a:prstDash val="solid"/>
            <a:round/>
            <a:headEnd/>
            <a:tailEnd/>
          </a:ln>
        </p:spPr>
      </p:sp>
      <p:sp>
        <p:nvSpPr>
          <p:cNvPr id="2" name="Titre 1">
            <a:extLst>
              <a:ext uri="{FF2B5EF4-FFF2-40B4-BE49-F238E27FC236}">
                <a16:creationId xmlns:a16="http://schemas.microsoft.com/office/drawing/2014/main" id="{5463B39E-4643-46B0-AA07-086B1605CE34}"/>
              </a:ext>
            </a:extLst>
          </p:cNvPr>
          <p:cNvSpPr>
            <a:spLocks noGrp="1"/>
          </p:cNvSpPr>
          <p:nvPr>
            <p:ph type="title"/>
          </p:nvPr>
        </p:nvSpPr>
        <p:spPr>
          <a:xfrm>
            <a:off x="481583" y="2306821"/>
            <a:ext cx="4672307" cy="3703700"/>
          </a:xfrm>
        </p:spPr>
        <p:txBody>
          <a:bodyPr anchor="ctr">
            <a:normAutofit/>
          </a:bodyPr>
          <a:lstStyle/>
          <a:p>
            <a:r>
              <a:rPr lang="fr-FR" sz="5400" dirty="0" err="1">
                <a:solidFill>
                  <a:schemeClr val="tx1"/>
                </a:solidFill>
              </a:rPr>
              <a:t>JustInMind</a:t>
            </a:r>
            <a:r>
              <a:rPr lang="fr-FR" sz="5400" dirty="0">
                <a:solidFill>
                  <a:schemeClr val="tx1"/>
                </a:solidFill>
              </a:rPr>
              <a:t>,</a:t>
            </a:r>
            <a:br>
              <a:rPr lang="fr-FR" sz="5400" dirty="0">
                <a:solidFill>
                  <a:schemeClr val="tx1"/>
                </a:solidFill>
              </a:rPr>
            </a:br>
            <a:r>
              <a:rPr lang="fr-FR" sz="5400" dirty="0">
                <a:solidFill>
                  <a:schemeClr val="tx1"/>
                </a:solidFill>
              </a:rPr>
              <a:t>la finesse </a:t>
            </a:r>
            <a:br>
              <a:rPr lang="fr-FR" sz="5400" dirty="0">
                <a:solidFill>
                  <a:schemeClr val="tx1"/>
                </a:solidFill>
              </a:rPr>
            </a:br>
            <a:r>
              <a:rPr lang="fr-FR" sz="5400" dirty="0">
                <a:solidFill>
                  <a:schemeClr val="tx1"/>
                </a:solidFill>
              </a:rPr>
              <a:t>de l’exigence</a:t>
            </a:r>
          </a:p>
        </p:txBody>
      </p:sp>
      <p:sp>
        <p:nvSpPr>
          <p:cNvPr id="12" name="Rectangle 11">
            <a:extLst>
              <a:ext uri="{FF2B5EF4-FFF2-40B4-BE49-F238E27FC236}">
                <a16:creationId xmlns:a16="http://schemas.microsoft.com/office/drawing/2014/main" id="{E3B475C6-1445-41C7-9360-49FD7C1C1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Espace réservé du contenu 2">
            <a:extLst>
              <a:ext uri="{FF2B5EF4-FFF2-40B4-BE49-F238E27FC236}">
                <a16:creationId xmlns:a16="http://schemas.microsoft.com/office/drawing/2014/main" id="{C682C8DA-BE49-4654-BBE9-4745046FD106}"/>
              </a:ext>
            </a:extLst>
          </p:cNvPr>
          <p:cNvSpPr>
            <a:spLocks noGrp="1"/>
          </p:cNvSpPr>
          <p:nvPr>
            <p:ph idx="1"/>
          </p:nvPr>
        </p:nvSpPr>
        <p:spPr>
          <a:xfrm>
            <a:off x="6549630" y="-2"/>
            <a:ext cx="5392987" cy="6858000"/>
          </a:xfrm>
        </p:spPr>
        <p:txBody>
          <a:bodyPr anchor="ctr">
            <a:normAutofit/>
          </a:bodyPr>
          <a:lstStyle/>
          <a:p>
            <a:pPr marL="0" indent="0">
              <a:lnSpc>
                <a:spcPct val="160000"/>
              </a:lnSpc>
              <a:buNone/>
            </a:pPr>
            <a:r>
              <a:rPr lang="fr-FR" dirty="0" err="1"/>
              <a:t>JustInMind</a:t>
            </a:r>
            <a:r>
              <a:rPr lang="fr-FR" dirty="0"/>
              <a:t> est le seul logiciel à faire des prototypes pour mobile, web et google Glass, oui </a:t>
            </a:r>
            <a:r>
              <a:rPr lang="fr-FR" dirty="0" err="1"/>
              <a:t>oui</a:t>
            </a:r>
            <a:r>
              <a:rPr lang="fr-FR" dirty="0"/>
              <a:t>, même si elles sont devenues inutiles, vous pouvez quand même designer des interfaces pour les fameuses lunettes connectées. L’application est extrêmement complète mais nécessite un peu de pratique afin d’obtenir des résultats probants. L’interface du logiciel est très proche de celle d’Adobe, donc on peut vite s’y familiariser. A utiliser dans la création de prototypes complexes et réalistes. Possibilité de créer un « site </a:t>
            </a:r>
            <a:r>
              <a:rPr lang="fr-FR" dirty="0" err="1"/>
              <a:t>map</a:t>
            </a:r>
            <a:r>
              <a:rPr lang="fr-FR" dirty="0"/>
              <a:t> » et de le visionner sur le mobile via une application.</a:t>
            </a:r>
          </a:p>
        </p:txBody>
      </p:sp>
      <p:pic>
        <p:nvPicPr>
          <p:cNvPr id="9" name="Graphic 15">
            <a:extLst>
              <a:ext uri="{FF2B5EF4-FFF2-40B4-BE49-F238E27FC236}">
                <a16:creationId xmlns:a16="http://schemas.microsoft.com/office/drawing/2014/main" id="{08CFE37B-FD73-4871-9B9D-97E6AC5B2D92}"/>
              </a:ext>
            </a:extLst>
          </p:cNvPr>
          <p:cNvPicPr>
            <a:picLocks noChangeAspect="1"/>
          </p:cNvPicPr>
          <p:nvPr/>
        </p:nvPicPr>
        <p:blipFill>
          <a:blip r:embed="rId2"/>
          <a:stretch>
            <a:fillRect/>
          </a:stretch>
        </p:blipFill>
        <p:spPr>
          <a:xfrm>
            <a:off x="1893151" y="986999"/>
            <a:ext cx="2513946" cy="1319821"/>
          </a:xfrm>
          <a:prstGeom prst="rect">
            <a:avLst/>
          </a:prstGeom>
        </p:spPr>
      </p:pic>
    </p:spTree>
    <p:extLst>
      <p:ext uri="{BB962C8B-B14F-4D97-AF65-F5344CB8AC3E}">
        <p14:creationId xmlns:p14="http://schemas.microsoft.com/office/powerpoint/2010/main" val="2028478585"/>
      </p:ext>
    </p:extLst>
  </p:cSld>
  <p:clrMapOvr>
    <a:masterClrMapping/>
  </p:clrMapOvr>
</p:sld>
</file>

<file path=ppt/theme/theme1.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293</TotalTime>
  <Words>518</Words>
  <Application>Microsoft Office PowerPoint</Application>
  <PresentationFormat>Grand écran</PresentationFormat>
  <Paragraphs>43</Paragraphs>
  <Slides>17</Slides>
  <Notes>0</Notes>
  <HiddenSlides>0</HiddenSlides>
  <MMClips>2</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17</vt:i4>
      </vt:variant>
    </vt:vector>
  </HeadingPairs>
  <TitlesOfParts>
    <vt:vector size="23" baseType="lpstr">
      <vt:lpstr>Arial</vt:lpstr>
      <vt:lpstr>Calibri</vt:lpstr>
      <vt:lpstr>Courier New</vt:lpstr>
      <vt:lpstr>Gill Sans MT</vt:lpstr>
      <vt:lpstr>Impact</vt:lpstr>
      <vt:lpstr>Badge</vt:lpstr>
      <vt:lpstr>Maquettage d’un site vitrine</vt:lpstr>
      <vt:lpstr>une présentation de 3 types d’outils de maquettage et mockup</vt:lpstr>
      <vt:lpstr>REMARQUE</vt:lpstr>
      <vt:lpstr>Axure</vt:lpstr>
      <vt:lpstr>Axure, le photoshop du Wireframe</vt:lpstr>
      <vt:lpstr>Axure</vt:lpstr>
      <vt:lpstr>Visitez l'espace de travail</vt:lpstr>
      <vt:lpstr>JustInMind</vt:lpstr>
      <vt:lpstr>JustInMind, la finesse  de l’exigence</vt:lpstr>
      <vt:lpstr>Présentation PowerPoint</vt:lpstr>
      <vt:lpstr>Visitez l'espace de travail</vt:lpstr>
      <vt:lpstr>Adobe xd</vt:lpstr>
      <vt:lpstr>Adobe XD est un logiciel de design ultra complet</vt:lpstr>
      <vt:lpstr>Qu'est-ce que  Adobe XD?</vt:lpstr>
      <vt:lpstr>Présentation PowerPoint</vt:lpstr>
      <vt:lpstr>Visitez l'espace de travail</vt:lpstr>
      <vt:lpstr>fin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Maquettage d’un site vitrine</dc:title>
  <dc:creator>rachid outahar</dc:creator>
  <cp:lastModifiedBy>rachid outahar</cp:lastModifiedBy>
  <cp:revision>8</cp:revision>
  <dcterms:created xsi:type="dcterms:W3CDTF">2019-11-25T22:13:42Z</dcterms:created>
  <dcterms:modified xsi:type="dcterms:W3CDTF">2019-11-26T14:56:43Z</dcterms:modified>
</cp:coreProperties>
</file>